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291" r:id="rId5"/>
    <p:sldId id="3512" r:id="rId6"/>
    <p:sldId id="260" r:id="rId7"/>
    <p:sldId id="302" r:id="rId8"/>
    <p:sldId id="301" r:id="rId9"/>
    <p:sldId id="3734" r:id="rId10"/>
    <p:sldId id="3735" r:id="rId11"/>
    <p:sldId id="3757" r:id="rId12"/>
    <p:sldId id="3738" r:id="rId13"/>
    <p:sldId id="3736" r:id="rId14"/>
    <p:sldId id="3737" r:id="rId15"/>
    <p:sldId id="3739" r:id="rId16"/>
    <p:sldId id="3740" r:id="rId17"/>
    <p:sldId id="3741" r:id="rId18"/>
    <p:sldId id="3742" r:id="rId19"/>
    <p:sldId id="3743" r:id="rId20"/>
    <p:sldId id="3744" r:id="rId21"/>
    <p:sldId id="3745" r:id="rId22"/>
    <p:sldId id="3746" r:id="rId23"/>
    <p:sldId id="3747" r:id="rId24"/>
    <p:sldId id="3748" r:id="rId25"/>
    <p:sldId id="3749" r:id="rId26"/>
    <p:sldId id="3750" r:id="rId27"/>
    <p:sldId id="3751" r:id="rId28"/>
    <p:sldId id="3752" r:id="rId29"/>
    <p:sldId id="3753" r:id="rId30"/>
    <p:sldId id="3754" r:id="rId31"/>
    <p:sldId id="3755" r:id="rId32"/>
    <p:sldId id="3756" r:id="rId33"/>
    <p:sldId id="3454" r:id="rId34"/>
    <p:sldId id="3729" r:id="rId35"/>
    <p:sldId id="3732" r:id="rId36"/>
    <p:sldId id="350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A8103C-0AFE-4F54-A5D4-2BA726AC7E73}">
          <p14:sldIdLst>
            <p14:sldId id="291"/>
            <p14:sldId id="3512"/>
            <p14:sldId id="260"/>
            <p14:sldId id="302"/>
            <p14:sldId id="301"/>
            <p14:sldId id="3734"/>
          </p14:sldIdLst>
        </p14:section>
        <p14:section name="Presentation" id="{3301BE19-CBA0-41F0-A3F8-A0640DF6CD0B}">
          <p14:sldIdLst>
            <p14:sldId id="3735"/>
            <p14:sldId id="3757"/>
            <p14:sldId id="3738"/>
            <p14:sldId id="3736"/>
            <p14:sldId id="3737"/>
            <p14:sldId id="3739"/>
            <p14:sldId id="3740"/>
            <p14:sldId id="3741"/>
            <p14:sldId id="3742"/>
            <p14:sldId id="3743"/>
            <p14:sldId id="3744"/>
            <p14:sldId id="3745"/>
            <p14:sldId id="3746"/>
            <p14:sldId id="3747"/>
            <p14:sldId id="3748"/>
            <p14:sldId id="3749"/>
            <p14:sldId id="3750"/>
            <p14:sldId id="3751"/>
            <p14:sldId id="3752"/>
            <p14:sldId id="3753"/>
            <p14:sldId id="3754"/>
            <p14:sldId id="3755"/>
            <p14:sldId id="3756"/>
          </p14:sldIdLst>
        </p14:section>
        <p14:section name="Wrap-up" id="{AF4D26D4-E012-46EB-9658-89C7A125D678}">
          <p14:sldIdLst>
            <p14:sldId id="3454"/>
            <p14:sldId id="3729"/>
            <p14:sldId id="3732"/>
            <p14:sldId id="35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131"/>
    <a:srgbClr val="3D3D3D"/>
    <a:srgbClr val="99A3A8"/>
    <a:srgbClr val="ECF0F1"/>
    <a:srgbClr val="F4F4F4"/>
    <a:srgbClr val="FFFFFF"/>
    <a:srgbClr val="88898C"/>
    <a:srgbClr val="F2F5F5"/>
    <a:srgbClr val="F9F9F9"/>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24318B-C3DE-D1AB-C2C1-8270476AC441}" v="7" dt="2020-12-15T19:40:13.846"/>
    <p1510:client id="{94E1FEED-D36F-4680-9F91-7A391F5A4467}" v="63" dt="2020-12-15T17:21:43.169"/>
    <p1510:client id="{9B33FD2A-0515-4843-F05E-EC19E49F3084}" v="3" dt="2020-12-15T17:24:11.303"/>
    <p1510:client id="{E40EA0FA-8786-6D14-D506-E5F3851C590B}" v="167" dt="2020-12-15T17:48:23.3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3B293-C110-524D-9B4D-591CE3AB1C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4EEA23-E0D8-6F41-88CB-0929C09729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0D5D41-5388-E245-9A3C-48198AEC2418}" type="datetimeFigureOut">
              <a:rPr lang="en-US" smtClean="0"/>
              <a:t>12/15/2020</a:t>
            </a:fld>
            <a:endParaRPr lang="en-US"/>
          </a:p>
        </p:txBody>
      </p:sp>
      <p:sp>
        <p:nvSpPr>
          <p:cNvPr id="4" name="Footer Placeholder 3">
            <a:extLst>
              <a:ext uri="{FF2B5EF4-FFF2-40B4-BE49-F238E27FC236}">
                <a16:creationId xmlns:a16="http://schemas.microsoft.com/office/drawing/2014/main" id="{B4EAF53D-A8D8-AF47-AEA3-FE81DBAC2D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6DA8E5-581F-8A47-8F53-E5493DBFD0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70141C-AE2F-764E-A278-78768778C127}" type="slidenum">
              <a:rPr lang="en-US" smtClean="0"/>
              <a:t>‹#›</a:t>
            </a:fld>
            <a:endParaRPr lang="en-US"/>
          </a:p>
        </p:txBody>
      </p:sp>
    </p:spTree>
    <p:extLst>
      <p:ext uri="{BB962C8B-B14F-4D97-AF65-F5344CB8AC3E}">
        <p14:creationId xmlns:p14="http://schemas.microsoft.com/office/powerpoint/2010/main" val="4123147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7F8D9-A095-C44F-B340-F8F280944FFF}"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142C8-7747-804F-BE3C-F1D52E2A45CA}" type="slidenum">
              <a:rPr lang="en-US" smtClean="0"/>
              <a:t>‹#›</a:t>
            </a:fld>
            <a:endParaRPr lang="en-US"/>
          </a:p>
        </p:txBody>
      </p:sp>
    </p:spTree>
    <p:extLst>
      <p:ext uri="{BB962C8B-B14F-4D97-AF65-F5344CB8AC3E}">
        <p14:creationId xmlns:p14="http://schemas.microsoft.com/office/powerpoint/2010/main" val="176207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Welcome to our first Kubernetes Master Class as a part of SUSE!</a:t>
            </a:r>
          </a:p>
        </p:txBody>
      </p:sp>
      <p:sp>
        <p:nvSpPr>
          <p:cNvPr id="4" name="Slide Number Placeholder 3"/>
          <p:cNvSpPr>
            <a:spLocks noGrp="1"/>
          </p:cNvSpPr>
          <p:nvPr>
            <p:ph type="sldNum" sz="quarter" idx="5"/>
          </p:nvPr>
        </p:nvSpPr>
        <p:spPr/>
        <p:txBody>
          <a:bodyPr/>
          <a:lstStyle/>
          <a:p>
            <a:fld id="{283142C8-7747-804F-BE3C-F1D52E2A45CA}" type="slidenum">
              <a:rPr lang="en-US" smtClean="0"/>
              <a:t>1</a:t>
            </a:fld>
            <a:endParaRPr lang="en-US"/>
          </a:p>
        </p:txBody>
      </p:sp>
    </p:spTree>
    <p:extLst>
      <p:ext uri="{BB962C8B-B14F-4D97-AF65-F5344CB8AC3E}">
        <p14:creationId xmlns:p14="http://schemas.microsoft.com/office/powerpoint/2010/main" val="767824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3142C8-7747-804F-BE3C-F1D52E2A45CA}" type="slidenum">
              <a:rPr lang="en-US" smtClean="0"/>
              <a:t>3</a:t>
            </a:fld>
            <a:endParaRPr lang="en-US"/>
          </a:p>
        </p:txBody>
      </p:sp>
    </p:spTree>
    <p:extLst>
      <p:ext uri="{BB962C8B-B14F-4D97-AF65-F5344CB8AC3E}">
        <p14:creationId xmlns:p14="http://schemas.microsoft.com/office/powerpoint/2010/main" val="69177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3142C8-7747-804F-BE3C-F1D52E2A45CA}" type="slidenum">
              <a:rPr lang="en-US" smtClean="0"/>
              <a:t>4</a:t>
            </a:fld>
            <a:endParaRPr lang="en-US"/>
          </a:p>
        </p:txBody>
      </p:sp>
    </p:spTree>
    <p:extLst>
      <p:ext uri="{BB962C8B-B14F-4D97-AF65-F5344CB8AC3E}">
        <p14:creationId xmlns:p14="http://schemas.microsoft.com/office/powerpoint/2010/main" val="1551596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Welcome to our first Kubernetes Master Class as a part of SUSE!</a:t>
            </a:r>
          </a:p>
        </p:txBody>
      </p:sp>
      <p:sp>
        <p:nvSpPr>
          <p:cNvPr id="4" name="Slide Number Placeholder 3"/>
          <p:cNvSpPr>
            <a:spLocks noGrp="1"/>
          </p:cNvSpPr>
          <p:nvPr>
            <p:ph type="sldNum" sz="quarter" idx="5"/>
          </p:nvPr>
        </p:nvSpPr>
        <p:spPr/>
        <p:txBody>
          <a:bodyPr/>
          <a:lstStyle/>
          <a:p>
            <a:fld id="{283142C8-7747-804F-BE3C-F1D52E2A45CA}" type="slidenum">
              <a:rPr lang="en-US" smtClean="0"/>
              <a:t>6</a:t>
            </a:fld>
            <a:endParaRPr lang="en-US"/>
          </a:p>
        </p:txBody>
      </p:sp>
    </p:spTree>
    <p:extLst>
      <p:ext uri="{BB962C8B-B14F-4D97-AF65-F5344CB8AC3E}">
        <p14:creationId xmlns:p14="http://schemas.microsoft.com/office/powerpoint/2010/main" val="3801187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24DFB5-77EA-E547-9920-794466987745}"/>
              </a:ext>
            </a:extLst>
          </p:cNvPr>
          <p:cNvSpPr>
            <a:spLocks noGrp="1" noChangeArrowheads="1"/>
          </p:cNvSpPr>
          <p:nvPr>
            <p:ph type="sldNum"/>
          </p:nvPr>
        </p:nvSpPr>
        <p:spPr>
          <a:ln/>
        </p:spPr>
        <p:txBody>
          <a:bodyPr/>
          <a:lstStyle/>
          <a:p>
            <a:fld id="{09CEA3CF-5FD4-AA43-B904-CDE47C524246}" type="slidenum">
              <a:rPr lang="en-US" altLang="en-US"/>
              <a:pPr/>
              <a:t>30</a:t>
            </a:fld>
            <a:endParaRPr lang="en-US" altLang="en-US"/>
          </a:p>
        </p:txBody>
      </p:sp>
      <p:sp>
        <p:nvSpPr>
          <p:cNvPr id="14337" name="Text Box 1">
            <a:extLst>
              <a:ext uri="{FF2B5EF4-FFF2-40B4-BE49-F238E27FC236}">
                <a16:creationId xmlns:a16="http://schemas.microsoft.com/office/drawing/2014/main" id="{21B1ABB3-F0AD-AA4A-B519-7611E20C67D4}"/>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8" name="Text Box 2">
            <a:extLst>
              <a:ext uri="{FF2B5EF4-FFF2-40B4-BE49-F238E27FC236}">
                <a16:creationId xmlns:a16="http://schemas.microsoft.com/office/drawing/2014/main" id="{2BBF9139-35F6-DF41-89C4-E37A02C7CE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Tree>
    <p:extLst>
      <p:ext uri="{BB962C8B-B14F-4D97-AF65-F5344CB8AC3E}">
        <p14:creationId xmlns:p14="http://schemas.microsoft.com/office/powerpoint/2010/main" val="1965442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3">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77DE982-1DFD-5949-B862-4E255747FA3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1056418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B9A70E1F-27EE-0A48-9119-8B7B8B041365}"/>
              </a:ext>
            </a:extLst>
          </p:cNvPr>
          <p:cNvSpPr>
            <a:spLocks noGrp="1"/>
          </p:cNvSpPr>
          <p:nvPr>
            <p:ph sz="half" idx="2"/>
          </p:nvPr>
        </p:nvSpPr>
        <p:spPr>
          <a:xfrm>
            <a:off x="612015"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3">
            <a:extLst>
              <a:ext uri="{FF2B5EF4-FFF2-40B4-BE49-F238E27FC236}">
                <a16:creationId xmlns:a16="http://schemas.microsoft.com/office/drawing/2014/main" id="{F6FA3A19-6FFC-E347-8838-08A859B96E6A}"/>
              </a:ext>
            </a:extLst>
          </p:cNvPr>
          <p:cNvSpPr>
            <a:spLocks noGrp="1"/>
          </p:cNvSpPr>
          <p:nvPr>
            <p:ph sz="half" idx="18"/>
          </p:nvPr>
        </p:nvSpPr>
        <p:spPr>
          <a:xfrm>
            <a:off x="8139081"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3">
            <a:extLst>
              <a:ext uri="{FF2B5EF4-FFF2-40B4-BE49-F238E27FC236}">
                <a16:creationId xmlns:a16="http://schemas.microsoft.com/office/drawing/2014/main" id="{07700236-C7F0-3D4F-8893-B8752EAAC329}"/>
              </a:ext>
            </a:extLst>
          </p:cNvPr>
          <p:cNvSpPr>
            <a:spLocks noGrp="1"/>
          </p:cNvSpPr>
          <p:nvPr>
            <p:ph sz="half" idx="19"/>
          </p:nvPr>
        </p:nvSpPr>
        <p:spPr>
          <a:xfrm>
            <a:off x="4417942"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FA160204-9FEC-B34D-8353-3B1E08DD0738}"/>
              </a:ext>
            </a:extLst>
          </p:cNvPr>
          <p:cNvSpPr>
            <a:spLocks noGrp="1"/>
          </p:cNvSpPr>
          <p:nvPr>
            <p:ph type="title"/>
          </p:nvPr>
        </p:nvSpPr>
        <p:spPr>
          <a:xfrm>
            <a:off x="612015" y="367568"/>
            <a:ext cx="1088507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0" name="Text Placeholder 22">
            <a:extLst>
              <a:ext uri="{FF2B5EF4-FFF2-40B4-BE49-F238E27FC236}">
                <a16:creationId xmlns:a16="http://schemas.microsoft.com/office/drawing/2014/main" id="{5AA4CC19-3685-624A-93B7-D2C748213296}"/>
              </a:ext>
            </a:extLst>
          </p:cNvPr>
          <p:cNvSpPr>
            <a:spLocks noGrp="1"/>
          </p:cNvSpPr>
          <p:nvPr>
            <p:ph type="body" sz="quarter" idx="17"/>
          </p:nvPr>
        </p:nvSpPr>
        <p:spPr>
          <a:xfrm>
            <a:off x="611724" y="978377"/>
            <a:ext cx="1088536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70163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EA36AE17-5A3A-E846-9BC7-EFE3C902C5FB}"/>
              </a:ext>
            </a:extLst>
          </p:cNvPr>
          <p:cNvSpPr>
            <a:spLocks noGrp="1"/>
          </p:cNvSpPr>
          <p:nvPr>
            <p:ph sz="half" idx="18"/>
          </p:nvPr>
        </p:nvSpPr>
        <p:spPr>
          <a:xfrm>
            <a:off x="609600" y="1428333"/>
            <a:ext cx="2514600" cy="4439069"/>
          </a:xfrm>
          <a:prstGeom prst="rect">
            <a:avLst/>
          </a:prstGeom>
        </p:spPr>
        <p:txBody>
          <a:bodyPr/>
          <a:lstStyle/>
          <a:p>
            <a:pPr lvl="0"/>
            <a:r>
              <a:rPr lang="en-GB"/>
              <a:t>Click to edit Master text styles</a:t>
            </a:r>
          </a:p>
        </p:txBody>
      </p:sp>
      <p:sp>
        <p:nvSpPr>
          <p:cNvPr id="9" name="Content Placeholder 3">
            <a:extLst>
              <a:ext uri="{FF2B5EF4-FFF2-40B4-BE49-F238E27FC236}">
                <a16:creationId xmlns:a16="http://schemas.microsoft.com/office/drawing/2014/main" id="{7BC3FA09-D7C8-7D46-A8ED-CD6DED5995A5}"/>
              </a:ext>
            </a:extLst>
          </p:cNvPr>
          <p:cNvSpPr>
            <a:spLocks noGrp="1"/>
          </p:cNvSpPr>
          <p:nvPr>
            <p:ph sz="half" idx="19"/>
          </p:nvPr>
        </p:nvSpPr>
        <p:spPr>
          <a:xfrm>
            <a:off x="8970666" y="1428333"/>
            <a:ext cx="2514600" cy="4439069"/>
          </a:xfrm>
          <a:prstGeom prst="rect">
            <a:avLst/>
          </a:prstGeom>
        </p:spPr>
        <p:txBody>
          <a:bodyPr/>
          <a:lstStyle/>
          <a:p>
            <a:pPr lvl="0"/>
            <a:r>
              <a:rPr lang="en-GB"/>
              <a:t>Click to edit Master text styles</a:t>
            </a:r>
          </a:p>
        </p:txBody>
      </p:sp>
      <p:sp>
        <p:nvSpPr>
          <p:cNvPr id="10" name="Content Placeholder 3">
            <a:extLst>
              <a:ext uri="{FF2B5EF4-FFF2-40B4-BE49-F238E27FC236}">
                <a16:creationId xmlns:a16="http://schemas.microsoft.com/office/drawing/2014/main" id="{53BD56E4-9E4F-D947-B7EE-5539852EA8B7}"/>
              </a:ext>
            </a:extLst>
          </p:cNvPr>
          <p:cNvSpPr>
            <a:spLocks noGrp="1"/>
          </p:cNvSpPr>
          <p:nvPr>
            <p:ph sz="half" idx="20"/>
          </p:nvPr>
        </p:nvSpPr>
        <p:spPr>
          <a:xfrm>
            <a:off x="6183644" y="1428333"/>
            <a:ext cx="2514600" cy="4439069"/>
          </a:xfrm>
          <a:prstGeom prst="rect">
            <a:avLst/>
          </a:prstGeom>
        </p:spPr>
        <p:txBody>
          <a:bodyPr/>
          <a:lstStyle/>
          <a:p>
            <a:pPr lvl="0"/>
            <a:r>
              <a:rPr lang="en-GB"/>
              <a:t>Click to edit Master text styles</a:t>
            </a:r>
          </a:p>
        </p:txBody>
      </p:sp>
      <p:sp>
        <p:nvSpPr>
          <p:cNvPr id="11" name="Content Placeholder 3">
            <a:extLst>
              <a:ext uri="{FF2B5EF4-FFF2-40B4-BE49-F238E27FC236}">
                <a16:creationId xmlns:a16="http://schemas.microsoft.com/office/drawing/2014/main" id="{FCEAF525-168A-4449-8A32-917C8D509975}"/>
              </a:ext>
            </a:extLst>
          </p:cNvPr>
          <p:cNvSpPr>
            <a:spLocks noGrp="1"/>
          </p:cNvSpPr>
          <p:nvPr>
            <p:ph sz="half" idx="21"/>
          </p:nvPr>
        </p:nvSpPr>
        <p:spPr>
          <a:xfrm>
            <a:off x="3396622" y="1428333"/>
            <a:ext cx="2514600" cy="4439069"/>
          </a:xfrm>
          <a:prstGeom prst="rect">
            <a:avLst/>
          </a:prstGeom>
        </p:spPr>
        <p:txBody>
          <a:bodyPr/>
          <a:lstStyle/>
          <a:p>
            <a:pPr lvl="0"/>
            <a:r>
              <a:rPr lang="en-GB"/>
              <a:t>Click to edit Master text styles</a:t>
            </a:r>
          </a:p>
        </p:txBody>
      </p:sp>
      <p:sp>
        <p:nvSpPr>
          <p:cNvPr id="13" name="Title Placeholder 1">
            <a:extLst>
              <a:ext uri="{FF2B5EF4-FFF2-40B4-BE49-F238E27FC236}">
                <a16:creationId xmlns:a16="http://schemas.microsoft.com/office/drawing/2014/main" id="{EC241E80-78E8-FC46-8782-59CFBA620A58}"/>
              </a:ext>
            </a:extLst>
          </p:cNvPr>
          <p:cNvSpPr>
            <a:spLocks noGrp="1"/>
          </p:cNvSpPr>
          <p:nvPr>
            <p:ph type="title"/>
          </p:nvPr>
        </p:nvSpPr>
        <p:spPr>
          <a:xfrm>
            <a:off x="609600" y="347472"/>
            <a:ext cx="10875666"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4" name="Text Placeholder 22">
            <a:extLst>
              <a:ext uri="{FF2B5EF4-FFF2-40B4-BE49-F238E27FC236}">
                <a16:creationId xmlns:a16="http://schemas.microsoft.com/office/drawing/2014/main" id="{D5D919A3-2A81-2A40-91E0-B08928004E68}"/>
              </a:ext>
            </a:extLst>
          </p:cNvPr>
          <p:cNvSpPr>
            <a:spLocks noGrp="1"/>
          </p:cNvSpPr>
          <p:nvPr>
            <p:ph type="body" sz="quarter" idx="17"/>
          </p:nvPr>
        </p:nvSpPr>
        <p:spPr>
          <a:xfrm>
            <a:off x="609599" y="960120"/>
            <a:ext cx="10875668"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3882123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439DF6-E33F-3F49-8E90-C4DD268C0609}"/>
              </a:ext>
            </a:extLst>
          </p:cNvPr>
          <p:cNvSpPr/>
          <p:nvPr userDrawn="1"/>
        </p:nvSpPr>
        <p:spPr>
          <a:xfrm>
            <a:off x="1004433" y="1826079"/>
            <a:ext cx="4669291" cy="391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6FA802-729A-8D4A-9E82-29902563F34D}"/>
              </a:ext>
            </a:extLst>
          </p:cNvPr>
          <p:cNvSpPr>
            <a:spLocks noGrp="1"/>
          </p:cNvSpPr>
          <p:nvPr>
            <p:ph type="body" sz="quarter" idx="18"/>
          </p:nvPr>
        </p:nvSpPr>
        <p:spPr>
          <a:xfrm>
            <a:off x="6096000" y="1492250"/>
            <a:ext cx="5257801" cy="43751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BA258FA7-AD76-4345-99D2-B43CF3E97692}"/>
              </a:ext>
            </a:extLst>
          </p:cNvPr>
          <p:cNvSpPr>
            <a:spLocks noGrp="1"/>
          </p:cNvSpPr>
          <p:nvPr>
            <p:ph type="pic" sz="quarter" idx="19"/>
          </p:nvPr>
        </p:nvSpPr>
        <p:spPr>
          <a:xfrm>
            <a:off x="609600" y="1492250"/>
            <a:ext cx="4669291" cy="3914321"/>
          </a:xfrm>
        </p:spPr>
        <p:txBody>
          <a:bodyPr/>
          <a:lstStyle/>
          <a:p>
            <a:r>
              <a:rPr lang="en-GB"/>
              <a:t>Click icon to add picture</a:t>
            </a:r>
            <a:endParaRPr lang="en-US"/>
          </a:p>
        </p:txBody>
      </p:sp>
      <p:sp>
        <p:nvSpPr>
          <p:cNvPr id="9" name="Text Placeholder 22">
            <a:extLst>
              <a:ext uri="{FF2B5EF4-FFF2-40B4-BE49-F238E27FC236}">
                <a16:creationId xmlns:a16="http://schemas.microsoft.com/office/drawing/2014/main" id="{81BE76BA-E61A-0845-856A-45A656433302}"/>
              </a:ext>
            </a:extLst>
          </p:cNvPr>
          <p:cNvSpPr>
            <a:spLocks noGrp="1"/>
          </p:cNvSpPr>
          <p:nvPr>
            <p:ph type="body" sz="quarter" idx="17"/>
          </p:nvPr>
        </p:nvSpPr>
        <p:spPr>
          <a:xfrm>
            <a:off x="609309" y="959329"/>
            <a:ext cx="1074449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291BBD87-DFB2-2146-8FD2-EB1BF9D280EE}"/>
              </a:ext>
            </a:extLst>
          </p:cNvPr>
          <p:cNvSpPr>
            <a:spLocks noGrp="1"/>
          </p:cNvSpPr>
          <p:nvPr>
            <p:ph type="title"/>
          </p:nvPr>
        </p:nvSpPr>
        <p:spPr>
          <a:xfrm>
            <a:off x="609600" y="358450"/>
            <a:ext cx="107442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3815977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439DF6-E33F-3F49-8E90-C4DD268C0609}"/>
              </a:ext>
            </a:extLst>
          </p:cNvPr>
          <p:cNvSpPr/>
          <p:nvPr userDrawn="1"/>
        </p:nvSpPr>
        <p:spPr>
          <a:xfrm>
            <a:off x="6337268" y="1826079"/>
            <a:ext cx="4669291" cy="391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6FA802-729A-8D4A-9E82-29902563F34D}"/>
              </a:ext>
            </a:extLst>
          </p:cNvPr>
          <p:cNvSpPr>
            <a:spLocks noGrp="1"/>
          </p:cNvSpPr>
          <p:nvPr>
            <p:ph type="body" sz="quarter" idx="18"/>
          </p:nvPr>
        </p:nvSpPr>
        <p:spPr>
          <a:xfrm>
            <a:off x="609600" y="1492250"/>
            <a:ext cx="5493545" cy="43751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BA258FA7-AD76-4345-99D2-B43CF3E97692}"/>
              </a:ext>
            </a:extLst>
          </p:cNvPr>
          <p:cNvSpPr>
            <a:spLocks noGrp="1"/>
          </p:cNvSpPr>
          <p:nvPr>
            <p:ph type="pic" sz="quarter" idx="19"/>
          </p:nvPr>
        </p:nvSpPr>
        <p:spPr>
          <a:xfrm>
            <a:off x="6677365" y="1492250"/>
            <a:ext cx="4669291" cy="3914321"/>
          </a:xfrm>
        </p:spPr>
        <p:txBody>
          <a:bodyPr/>
          <a:lstStyle/>
          <a:p>
            <a:r>
              <a:rPr lang="en-GB"/>
              <a:t>Click icon to add picture</a:t>
            </a:r>
            <a:endParaRPr lang="en-US"/>
          </a:p>
        </p:txBody>
      </p:sp>
      <p:sp>
        <p:nvSpPr>
          <p:cNvPr id="9" name="Text Placeholder 22">
            <a:extLst>
              <a:ext uri="{FF2B5EF4-FFF2-40B4-BE49-F238E27FC236}">
                <a16:creationId xmlns:a16="http://schemas.microsoft.com/office/drawing/2014/main" id="{BEF774BF-F8BE-7446-AED9-8A2E9A6F248C}"/>
              </a:ext>
            </a:extLst>
          </p:cNvPr>
          <p:cNvSpPr>
            <a:spLocks noGrp="1"/>
          </p:cNvSpPr>
          <p:nvPr>
            <p:ph type="body" sz="quarter" idx="17"/>
          </p:nvPr>
        </p:nvSpPr>
        <p:spPr>
          <a:xfrm>
            <a:off x="609310" y="949390"/>
            <a:ext cx="10737346"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E5A33682-988E-FE40-9005-4F5A1B374784}"/>
              </a:ext>
            </a:extLst>
          </p:cNvPr>
          <p:cNvSpPr>
            <a:spLocks noGrp="1"/>
          </p:cNvSpPr>
          <p:nvPr>
            <p:ph type="title"/>
          </p:nvPr>
        </p:nvSpPr>
        <p:spPr>
          <a:xfrm>
            <a:off x="609600" y="348511"/>
            <a:ext cx="10737056"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392522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772B56-90D1-7247-A11A-1CCC3601EFF9}"/>
              </a:ext>
            </a:extLst>
          </p:cNvPr>
          <p:cNvSpPr>
            <a:spLocks noGrp="1"/>
          </p:cNvSpPr>
          <p:nvPr>
            <p:ph type="body" sz="quarter" idx="19"/>
          </p:nvPr>
        </p:nvSpPr>
        <p:spPr>
          <a:xfrm>
            <a:off x="6369050" y="1493150"/>
            <a:ext cx="5137150" cy="43767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a:extLst>
              <a:ext uri="{FF2B5EF4-FFF2-40B4-BE49-F238E27FC236}">
                <a16:creationId xmlns:a16="http://schemas.microsoft.com/office/drawing/2014/main" id="{26F986FA-59E5-5141-83C4-1188C9196091}"/>
              </a:ext>
            </a:extLst>
          </p:cNvPr>
          <p:cNvSpPr>
            <a:spLocks noGrp="1"/>
          </p:cNvSpPr>
          <p:nvPr>
            <p:ph type="body" sz="quarter" idx="20"/>
          </p:nvPr>
        </p:nvSpPr>
        <p:spPr>
          <a:xfrm>
            <a:off x="619708" y="1493150"/>
            <a:ext cx="5137150" cy="43767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2">
            <a:extLst>
              <a:ext uri="{FF2B5EF4-FFF2-40B4-BE49-F238E27FC236}">
                <a16:creationId xmlns:a16="http://schemas.microsoft.com/office/drawing/2014/main" id="{195D8D50-5F11-5F40-A61E-DAFAAB1334D5}"/>
              </a:ext>
            </a:extLst>
          </p:cNvPr>
          <p:cNvSpPr>
            <a:spLocks noGrp="1"/>
          </p:cNvSpPr>
          <p:nvPr>
            <p:ph type="body" sz="quarter" idx="17"/>
          </p:nvPr>
        </p:nvSpPr>
        <p:spPr>
          <a:xfrm>
            <a:off x="619418" y="958499"/>
            <a:ext cx="10886792"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8D70FEC9-33C5-7D48-8C0E-95EE5CB229CB}"/>
              </a:ext>
            </a:extLst>
          </p:cNvPr>
          <p:cNvSpPr>
            <a:spLocks noGrp="1"/>
          </p:cNvSpPr>
          <p:nvPr>
            <p:ph type="title"/>
          </p:nvPr>
        </p:nvSpPr>
        <p:spPr>
          <a:xfrm>
            <a:off x="619708" y="347472"/>
            <a:ext cx="10886492"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647159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7">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600" y="1493838"/>
            <a:ext cx="7117245"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8332066" y="1493632"/>
            <a:ext cx="3174134" cy="4373562"/>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156AE396-3E6E-B043-9C58-BEFF88B3A2CF}"/>
              </a:ext>
            </a:extLst>
          </p:cNvPr>
          <p:cNvSpPr>
            <a:spLocks noGrp="1"/>
          </p:cNvSpPr>
          <p:nvPr>
            <p:ph type="body" sz="quarter" idx="17"/>
          </p:nvPr>
        </p:nvSpPr>
        <p:spPr>
          <a:xfrm>
            <a:off x="609312" y="958499"/>
            <a:ext cx="1089690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D51B3241-DB0C-C342-942E-0E3B615EC8FC}"/>
              </a:ext>
            </a:extLst>
          </p:cNvPr>
          <p:cNvSpPr>
            <a:spLocks noGrp="1"/>
          </p:cNvSpPr>
          <p:nvPr>
            <p:ph type="title"/>
          </p:nvPr>
        </p:nvSpPr>
        <p:spPr>
          <a:xfrm>
            <a:off x="609600" y="347472"/>
            <a:ext cx="108966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330175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4388955" y="1493838"/>
            <a:ext cx="7117245"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09600" y="1493632"/>
            <a:ext cx="3174134" cy="4373562"/>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932F92A2-5D34-D747-B164-AA8C53700142}"/>
              </a:ext>
            </a:extLst>
          </p:cNvPr>
          <p:cNvSpPr>
            <a:spLocks noGrp="1"/>
          </p:cNvSpPr>
          <p:nvPr>
            <p:ph type="body" sz="quarter" idx="17"/>
          </p:nvPr>
        </p:nvSpPr>
        <p:spPr>
          <a:xfrm>
            <a:off x="609312" y="958499"/>
            <a:ext cx="1089690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E08D1ED9-7625-A942-8642-1EFF8801F8E3}"/>
              </a:ext>
            </a:extLst>
          </p:cNvPr>
          <p:cNvSpPr>
            <a:spLocks noGrp="1"/>
          </p:cNvSpPr>
          <p:nvPr>
            <p:ph type="title"/>
          </p:nvPr>
        </p:nvSpPr>
        <p:spPr>
          <a:xfrm>
            <a:off x="609600" y="347472"/>
            <a:ext cx="108966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1000450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9">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600" y="1493838"/>
            <a:ext cx="5486400"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303962" y="342900"/>
            <a:ext cx="5202238" cy="5524293"/>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A74C55DD-7BD2-0F46-B9F5-D91A025EF7DA}"/>
              </a:ext>
            </a:extLst>
          </p:cNvPr>
          <p:cNvSpPr>
            <a:spLocks noGrp="1"/>
          </p:cNvSpPr>
          <p:nvPr>
            <p:ph type="body" sz="quarter" idx="17"/>
          </p:nvPr>
        </p:nvSpPr>
        <p:spPr>
          <a:xfrm>
            <a:off x="609464" y="958499"/>
            <a:ext cx="548640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23E7F28C-2DC8-1644-8D62-2D655E822448}"/>
              </a:ext>
            </a:extLst>
          </p:cNvPr>
          <p:cNvSpPr>
            <a:spLocks noGrp="1"/>
          </p:cNvSpPr>
          <p:nvPr>
            <p:ph type="title"/>
          </p:nvPr>
        </p:nvSpPr>
        <p:spPr>
          <a:xfrm>
            <a:off x="609600" y="375172"/>
            <a:ext cx="5486400" cy="535531"/>
          </a:xfrm>
          <a:prstGeom prst="rect">
            <a:avLst/>
          </a:prstGeom>
        </p:spPr>
        <p:txBody>
          <a:bodyPr vert="horz" wrap="square" lIns="91440" tIns="45720" rIns="91440" bIns="45720" rtlCol="0" anchor="ctr">
            <a:spAutoFit/>
          </a:bodyPr>
          <a:lstStyle>
            <a:lvl1pPr>
              <a:defRPr sz="3200"/>
            </a:lvl1pPr>
          </a:lstStyle>
          <a:p>
            <a:r>
              <a:rPr lang="en-GB"/>
              <a:t>Click to edit Master title style</a:t>
            </a:r>
            <a:endParaRPr lang="en-US"/>
          </a:p>
        </p:txBody>
      </p:sp>
    </p:spTree>
    <p:extLst>
      <p:ext uri="{BB962C8B-B14F-4D97-AF65-F5344CB8AC3E}">
        <p14:creationId xmlns:p14="http://schemas.microsoft.com/office/powerpoint/2010/main" val="2395106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10">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10DD3B5-06D9-D54C-B94B-FE8420B3A357}"/>
              </a:ext>
            </a:extLst>
          </p:cNvPr>
          <p:cNvSpPr>
            <a:spLocks noGrp="1"/>
          </p:cNvSpPr>
          <p:nvPr>
            <p:ph type="title"/>
          </p:nvPr>
        </p:nvSpPr>
        <p:spPr>
          <a:xfrm>
            <a:off x="6096580" y="277606"/>
            <a:ext cx="5250366" cy="590931"/>
          </a:xfrm>
          <a:prstGeom prst="rect">
            <a:avLst/>
          </a:prstGeom>
        </p:spPr>
        <p:txBody>
          <a:bodyPr vert="horz" lIns="91440" tIns="45720" rIns="91440" bIns="45720" rtlCol="0" anchor="ctr">
            <a:spAutoFit/>
          </a:bodyPr>
          <a:lstStyle/>
          <a:p>
            <a:r>
              <a:rPr lang="en-GB"/>
              <a:t>Click to edit Master title style</a:t>
            </a:r>
            <a:endParaRPr lang="en-US"/>
          </a:p>
        </p:txBody>
      </p:sp>
      <p:sp>
        <p:nvSpPr>
          <p:cNvPr id="8" name="Text Placeholder 22">
            <a:extLst>
              <a:ext uri="{FF2B5EF4-FFF2-40B4-BE49-F238E27FC236}">
                <a16:creationId xmlns:a16="http://schemas.microsoft.com/office/drawing/2014/main" id="{C44C47E1-09D6-654E-85B5-0F411D20F51D}"/>
              </a:ext>
            </a:extLst>
          </p:cNvPr>
          <p:cNvSpPr>
            <a:spLocks noGrp="1"/>
          </p:cNvSpPr>
          <p:nvPr>
            <p:ph type="body" sz="quarter" idx="17"/>
          </p:nvPr>
        </p:nvSpPr>
        <p:spPr>
          <a:xfrm>
            <a:off x="6096290" y="872488"/>
            <a:ext cx="5250366"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7084" y="1493838"/>
            <a:ext cx="5249862"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36588" y="277606"/>
            <a:ext cx="5250366" cy="5589587"/>
          </a:xfrm>
        </p:spPr>
        <p:txBody>
          <a:bodyPr/>
          <a:lstStyle/>
          <a:p>
            <a:r>
              <a:rPr lang="en-GB"/>
              <a:t>Click icon to add picture</a:t>
            </a:r>
            <a:endParaRPr lang="en-US"/>
          </a:p>
        </p:txBody>
      </p:sp>
    </p:spTree>
    <p:extLst>
      <p:ext uri="{BB962C8B-B14F-4D97-AF65-F5344CB8AC3E}">
        <p14:creationId xmlns:p14="http://schemas.microsoft.com/office/powerpoint/2010/main" val="3831455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ontent_10">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hasCustomPrompt="1"/>
          </p:nvPr>
        </p:nvSpPr>
        <p:spPr>
          <a:xfrm>
            <a:off x="0" y="0"/>
            <a:ext cx="12192000" cy="6858000"/>
          </a:xfrm>
        </p:spPr>
        <p:txBody>
          <a:bodyPr/>
          <a:lstStyle>
            <a:lvl1pPr algn="ctr">
              <a:defRPr/>
            </a:lvl1pPr>
          </a:lstStyle>
          <a:p>
            <a:r>
              <a:rPr lang="en-US"/>
              <a:t>Click icon to add full screen image. Use the crop function in picture formatting to adjust the picture to fit.</a:t>
            </a:r>
          </a:p>
        </p:txBody>
      </p:sp>
    </p:spTree>
    <p:extLst>
      <p:ext uri="{BB962C8B-B14F-4D97-AF65-F5344CB8AC3E}">
        <p14:creationId xmlns:p14="http://schemas.microsoft.com/office/powerpoint/2010/main" val="168675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3">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77DE982-1DFD-5949-B862-4E255747FA3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00064554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1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08BE1A-BCB6-D843-AC8F-3EFB04888277}"/>
              </a:ext>
            </a:extLst>
          </p:cNvPr>
          <p:cNvSpPr/>
          <p:nvPr userDrawn="1"/>
        </p:nvSpPr>
        <p:spPr>
          <a:xfrm>
            <a:off x="8540686" y="0"/>
            <a:ext cx="36513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A0129A85-00C5-7847-A519-3E3224984AEC}"/>
              </a:ext>
            </a:extLst>
          </p:cNvPr>
          <p:cNvSpPr>
            <a:spLocks noGrp="1"/>
          </p:cNvSpPr>
          <p:nvPr>
            <p:ph sz="half" idx="2"/>
          </p:nvPr>
        </p:nvSpPr>
        <p:spPr>
          <a:xfrm>
            <a:off x="609601" y="1494263"/>
            <a:ext cx="6916056"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26">
            <a:extLst>
              <a:ext uri="{FF2B5EF4-FFF2-40B4-BE49-F238E27FC236}">
                <a16:creationId xmlns:a16="http://schemas.microsoft.com/office/drawing/2014/main" id="{98553F61-AAE4-054E-860A-AE7E20705AF0}"/>
              </a:ext>
            </a:extLst>
          </p:cNvPr>
          <p:cNvSpPr>
            <a:spLocks noGrp="1"/>
          </p:cNvSpPr>
          <p:nvPr>
            <p:ph type="body" sz="quarter" idx="18" hasCustomPrompt="1"/>
          </p:nvPr>
        </p:nvSpPr>
        <p:spPr>
          <a:xfrm>
            <a:off x="9116303" y="2223524"/>
            <a:ext cx="2510872" cy="2028569"/>
          </a:xfrm>
        </p:spPr>
        <p:txBody>
          <a:bodyPr lIns="0" tIns="0" rIns="0" bIns="0" anchor="t">
            <a:spAutoFit/>
          </a:bodyPr>
          <a:lstStyle>
            <a:lvl1pPr marL="0" indent="0">
              <a:lnSpc>
                <a:spcPts val="2000"/>
              </a:lnSpc>
              <a:buNone/>
              <a:defRPr sz="1400" b="0" i="0">
                <a:solidFill>
                  <a:schemeClr val="bg1"/>
                </a:solidFill>
                <a:latin typeface="+mn-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3" name="Text Placeholder 26">
            <a:extLst>
              <a:ext uri="{FF2B5EF4-FFF2-40B4-BE49-F238E27FC236}">
                <a16:creationId xmlns:a16="http://schemas.microsoft.com/office/drawing/2014/main" id="{9C2D5677-DCB1-0C40-A02E-E0F41E8119D2}"/>
              </a:ext>
            </a:extLst>
          </p:cNvPr>
          <p:cNvSpPr>
            <a:spLocks noGrp="1"/>
          </p:cNvSpPr>
          <p:nvPr>
            <p:ph type="body" sz="quarter" idx="14" hasCustomPrompt="1"/>
          </p:nvPr>
        </p:nvSpPr>
        <p:spPr>
          <a:xfrm>
            <a:off x="9104111" y="1448717"/>
            <a:ext cx="2510872" cy="329386"/>
          </a:xfrm>
        </p:spPr>
        <p:txBody>
          <a:bodyPr lIns="0" tIns="0" rIns="0" bIns="0" anchor="t">
            <a:spAutoFit/>
          </a:bodyPr>
          <a:lstStyle>
            <a:lvl1pPr marL="0" indent="0" algn="l">
              <a:lnSpc>
                <a:spcPts val="3000"/>
              </a:lnSpc>
              <a:buNone/>
              <a:defRPr sz="1400" b="1" i="0" spc="300">
                <a:solidFill>
                  <a:schemeClr val="bg1"/>
                </a:solidFill>
                <a:latin typeface="+mn-lt"/>
              </a:defRPr>
            </a:lvl1pPr>
          </a:lstStyle>
          <a:p>
            <a:pPr lvl="0"/>
            <a:r>
              <a:rPr lang="en-US"/>
              <a:t>INPUT TITLE HERE</a:t>
            </a:r>
          </a:p>
        </p:txBody>
      </p:sp>
      <p:pic>
        <p:nvPicPr>
          <p:cNvPr id="18" name="Picture 17">
            <a:extLst>
              <a:ext uri="{FF2B5EF4-FFF2-40B4-BE49-F238E27FC236}">
                <a16:creationId xmlns:a16="http://schemas.microsoft.com/office/drawing/2014/main" id="{9B928A6F-9D7A-D24C-A8DE-F923C7B42EC7}"/>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47513" b="21014"/>
          <a:stretch/>
        </p:blipFill>
        <p:spPr>
          <a:xfrm>
            <a:off x="8523764" y="1363228"/>
            <a:ext cx="3651314" cy="5494772"/>
          </a:xfrm>
          <a:prstGeom prst="rect">
            <a:avLst/>
          </a:prstGeom>
        </p:spPr>
      </p:pic>
      <p:sp>
        <p:nvSpPr>
          <p:cNvPr id="11" name="Slide Number Placeholder 5">
            <a:extLst>
              <a:ext uri="{FF2B5EF4-FFF2-40B4-BE49-F238E27FC236}">
                <a16:creationId xmlns:a16="http://schemas.microsoft.com/office/drawing/2014/main" id="{1B39DC75-A221-4341-926A-7B103E97CC0F}"/>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
        <p:nvSpPr>
          <p:cNvPr id="10" name="Text Placeholder 22">
            <a:extLst>
              <a:ext uri="{FF2B5EF4-FFF2-40B4-BE49-F238E27FC236}">
                <a16:creationId xmlns:a16="http://schemas.microsoft.com/office/drawing/2014/main" id="{05AC70F7-FD38-F649-A93E-11D63E16C032}"/>
              </a:ext>
            </a:extLst>
          </p:cNvPr>
          <p:cNvSpPr>
            <a:spLocks noGrp="1"/>
          </p:cNvSpPr>
          <p:nvPr>
            <p:ph type="body" sz="quarter" idx="17"/>
          </p:nvPr>
        </p:nvSpPr>
        <p:spPr>
          <a:xfrm>
            <a:off x="502630" y="958499"/>
            <a:ext cx="767665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2" name="Title Placeholder 1">
            <a:extLst>
              <a:ext uri="{FF2B5EF4-FFF2-40B4-BE49-F238E27FC236}">
                <a16:creationId xmlns:a16="http://schemas.microsoft.com/office/drawing/2014/main" id="{72A9E708-130E-6A4B-84E4-7F08EE45D0BD}"/>
              </a:ext>
            </a:extLst>
          </p:cNvPr>
          <p:cNvSpPr>
            <a:spLocks noGrp="1"/>
          </p:cNvSpPr>
          <p:nvPr>
            <p:ph type="title"/>
          </p:nvPr>
        </p:nvSpPr>
        <p:spPr>
          <a:xfrm>
            <a:off x="502920" y="347472"/>
            <a:ext cx="7676438"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052973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1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08BE1A-BCB6-D843-AC8F-3EFB04888277}"/>
              </a:ext>
            </a:extLst>
          </p:cNvPr>
          <p:cNvSpPr/>
          <p:nvPr userDrawn="1"/>
        </p:nvSpPr>
        <p:spPr>
          <a:xfrm>
            <a:off x="8540686" y="0"/>
            <a:ext cx="36513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A0129A85-00C5-7847-A519-3E3224984AEC}"/>
              </a:ext>
            </a:extLst>
          </p:cNvPr>
          <p:cNvSpPr>
            <a:spLocks noGrp="1"/>
          </p:cNvSpPr>
          <p:nvPr>
            <p:ph sz="half" idx="2"/>
          </p:nvPr>
        </p:nvSpPr>
        <p:spPr>
          <a:xfrm>
            <a:off x="609601" y="1494263"/>
            <a:ext cx="6916056"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6">
            <a:extLst>
              <a:ext uri="{FF2B5EF4-FFF2-40B4-BE49-F238E27FC236}">
                <a16:creationId xmlns:a16="http://schemas.microsoft.com/office/drawing/2014/main" id="{9C2D5677-DCB1-0C40-A02E-E0F41E8119D2}"/>
              </a:ext>
            </a:extLst>
          </p:cNvPr>
          <p:cNvSpPr>
            <a:spLocks noGrp="1"/>
          </p:cNvSpPr>
          <p:nvPr>
            <p:ph type="body" sz="quarter" idx="14" hasCustomPrompt="1"/>
          </p:nvPr>
        </p:nvSpPr>
        <p:spPr>
          <a:xfrm>
            <a:off x="9104111" y="1448717"/>
            <a:ext cx="2510872" cy="329386"/>
          </a:xfrm>
        </p:spPr>
        <p:txBody>
          <a:bodyPr lIns="0" tIns="0" rIns="0" bIns="0" anchor="t">
            <a:spAutoFit/>
          </a:bodyPr>
          <a:lstStyle>
            <a:lvl1pPr marL="0" indent="0" algn="l">
              <a:lnSpc>
                <a:spcPts val="3000"/>
              </a:lnSpc>
              <a:buNone/>
              <a:defRPr sz="1400" b="1" i="0" spc="300">
                <a:solidFill>
                  <a:schemeClr val="bg1"/>
                </a:solidFill>
                <a:latin typeface="+mn-lt"/>
              </a:defRPr>
            </a:lvl1pPr>
          </a:lstStyle>
          <a:p>
            <a:pPr lvl="0"/>
            <a:r>
              <a:rPr lang="en-US"/>
              <a:t>INPUT TITLE HERE</a:t>
            </a:r>
          </a:p>
        </p:txBody>
      </p:sp>
      <p:sp>
        <p:nvSpPr>
          <p:cNvPr id="12" name="Text Placeholder 26">
            <a:extLst>
              <a:ext uri="{FF2B5EF4-FFF2-40B4-BE49-F238E27FC236}">
                <a16:creationId xmlns:a16="http://schemas.microsoft.com/office/drawing/2014/main" id="{E1D422D8-0EE9-7B41-B3E7-2AD9DFA05020}"/>
              </a:ext>
            </a:extLst>
          </p:cNvPr>
          <p:cNvSpPr>
            <a:spLocks noGrp="1"/>
          </p:cNvSpPr>
          <p:nvPr>
            <p:ph type="body" sz="quarter" idx="18" hasCustomPrompt="1"/>
          </p:nvPr>
        </p:nvSpPr>
        <p:spPr>
          <a:xfrm>
            <a:off x="9116303" y="2223524"/>
            <a:ext cx="2510872" cy="2028569"/>
          </a:xfrm>
        </p:spPr>
        <p:txBody>
          <a:bodyPr lIns="0" tIns="0" rIns="0" bIns="0" anchor="t">
            <a:spAutoFit/>
          </a:bodyPr>
          <a:lstStyle>
            <a:lvl1pPr marL="0" indent="0">
              <a:lnSpc>
                <a:spcPts val="2000"/>
              </a:lnSpc>
              <a:buNone/>
              <a:defRPr sz="1400" b="0" i="0">
                <a:solidFill>
                  <a:schemeClr val="bg1"/>
                </a:solidFill>
                <a:latin typeface="+mn-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pic>
        <p:nvPicPr>
          <p:cNvPr id="11" name="Picture 10">
            <a:extLst>
              <a:ext uri="{FF2B5EF4-FFF2-40B4-BE49-F238E27FC236}">
                <a16:creationId xmlns:a16="http://schemas.microsoft.com/office/drawing/2014/main" id="{B4EC096F-AAAC-7848-8D3D-95FD619CE7CB}"/>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47513" b="21014"/>
          <a:stretch/>
        </p:blipFill>
        <p:spPr>
          <a:xfrm>
            <a:off x="8523764" y="1363228"/>
            <a:ext cx="3651314" cy="5494772"/>
          </a:xfrm>
          <a:prstGeom prst="rect">
            <a:avLst/>
          </a:prstGeom>
        </p:spPr>
      </p:pic>
      <p:sp>
        <p:nvSpPr>
          <p:cNvPr id="9" name="Slide Number Placeholder 5">
            <a:extLst>
              <a:ext uri="{FF2B5EF4-FFF2-40B4-BE49-F238E27FC236}">
                <a16:creationId xmlns:a16="http://schemas.microsoft.com/office/drawing/2014/main" id="{4FABD1EB-7C00-FC46-BDB7-5AB5AFAF4A1C}"/>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
        <p:nvSpPr>
          <p:cNvPr id="10" name="Text Placeholder 22">
            <a:extLst>
              <a:ext uri="{FF2B5EF4-FFF2-40B4-BE49-F238E27FC236}">
                <a16:creationId xmlns:a16="http://schemas.microsoft.com/office/drawing/2014/main" id="{9B5220E2-DAE6-9543-917A-38DF94D06F60}"/>
              </a:ext>
            </a:extLst>
          </p:cNvPr>
          <p:cNvSpPr>
            <a:spLocks noGrp="1"/>
          </p:cNvSpPr>
          <p:nvPr>
            <p:ph type="body" sz="quarter" idx="17"/>
          </p:nvPr>
        </p:nvSpPr>
        <p:spPr>
          <a:xfrm>
            <a:off x="502630" y="958499"/>
            <a:ext cx="755606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4" name="Title Placeholder 1">
            <a:extLst>
              <a:ext uri="{FF2B5EF4-FFF2-40B4-BE49-F238E27FC236}">
                <a16:creationId xmlns:a16="http://schemas.microsoft.com/office/drawing/2014/main" id="{E735EEDB-5C83-7C40-BE12-F60619D9FD8A}"/>
              </a:ext>
            </a:extLst>
          </p:cNvPr>
          <p:cNvSpPr>
            <a:spLocks noGrp="1"/>
          </p:cNvSpPr>
          <p:nvPr>
            <p:ph type="title"/>
          </p:nvPr>
        </p:nvSpPr>
        <p:spPr>
          <a:xfrm>
            <a:off x="502920" y="347472"/>
            <a:ext cx="7555858"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073313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6733" t="27642"/>
          <a:stretch/>
        </p:blipFill>
        <p:spPr>
          <a:xfrm>
            <a:off x="0" y="-20320"/>
            <a:ext cx="4913796" cy="4270030"/>
          </a:xfrm>
          <a:prstGeom prst="rect">
            <a:avLst/>
          </a:prstGeom>
        </p:spPr>
      </p:pic>
      <p:pic>
        <p:nvPicPr>
          <p:cNvPr id="5" name="Picture 4">
            <a:extLst>
              <a:ext uri="{FF2B5EF4-FFF2-40B4-BE49-F238E27FC236}">
                <a16:creationId xmlns:a16="http://schemas.microsoft.com/office/drawing/2014/main" id="{971274D5-C3F4-2F41-80BC-82215B5C84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97"/>
          <a:stretch/>
        </p:blipFill>
        <p:spPr>
          <a:xfrm>
            <a:off x="0" y="5185176"/>
            <a:ext cx="5522795" cy="1693144"/>
          </a:xfrm>
          <a:prstGeom prst="rect">
            <a:avLst/>
          </a:prstGeom>
        </p:spPr>
      </p:pic>
      <p:pic>
        <p:nvPicPr>
          <p:cNvPr id="7" name="Picture 6">
            <a:extLst>
              <a:ext uri="{FF2B5EF4-FFF2-40B4-BE49-F238E27FC236}">
                <a16:creationId xmlns:a16="http://schemas.microsoft.com/office/drawing/2014/main" id="{CFC1A4D8-5B0C-E241-8369-04ABC81B89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70676" y="6119585"/>
            <a:ext cx="4256621" cy="746882"/>
          </a:xfrm>
          <a:prstGeom prst="rect">
            <a:avLst/>
          </a:prstGeom>
        </p:spPr>
      </p:pic>
      <p:pic>
        <p:nvPicPr>
          <p:cNvPr id="15" name="Picture 14">
            <a:extLst>
              <a:ext uri="{FF2B5EF4-FFF2-40B4-BE49-F238E27FC236}">
                <a16:creationId xmlns:a16="http://schemas.microsoft.com/office/drawing/2014/main" id="{84C617EE-D5A8-9C4C-A51A-EF5266396C59}"/>
              </a:ext>
            </a:extLst>
          </p:cNvPr>
          <p:cNvPicPr>
            <a:picLocks noChangeAspect="1"/>
          </p:cNvPicPr>
          <p:nvPr userDrawn="1"/>
        </p:nvPicPr>
        <p:blipFill rotWithShape="1">
          <a:blip r:embed="rId5" cstate="screen">
            <a:alphaModFix amt="25000"/>
            <a:extLst>
              <a:ext uri="{28A0092B-C50C-407E-A947-70E740481C1C}">
                <a14:useLocalDpi xmlns:a14="http://schemas.microsoft.com/office/drawing/2010/main"/>
              </a:ext>
            </a:extLst>
          </a:blip>
          <a:srcRect/>
          <a:stretch/>
        </p:blipFill>
        <p:spPr>
          <a:xfrm>
            <a:off x="9641824" y="3429000"/>
            <a:ext cx="2550176" cy="3449320"/>
          </a:xfrm>
          <a:prstGeom prst="rect">
            <a:avLst/>
          </a:prstGeom>
        </p:spPr>
      </p:pic>
    </p:spTree>
    <p:extLst>
      <p:ext uri="{BB962C8B-B14F-4D97-AF65-F5344CB8AC3E}">
        <p14:creationId xmlns:p14="http://schemas.microsoft.com/office/powerpoint/2010/main" val="38994751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6733" t="27843"/>
          <a:stretch/>
        </p:blipFill>
        <p:spPr>
          <a:xfrm>
            <a:off x="0" y="0"/>
            <a:ext cx="4913796" cy="4258177"/>
          </a:xfrm>
          <a:prstGeom prst="rect">
            <a:avLst/>
          </a:prstGeom>
        </p:spPr>
      </p:pic>
      <p:pic>
        <p:nvPicPr>
          <p:cNvPr id="11" name="Picture 10">
            <a:extLst>
              <a:ext uri="{FF2B5EF4-FFF2-40B4-BE49-F238E27FC236}">
                <a16:creationId xmlns:a16="http://schemas.microsoft.com/office/drawing/2014/main" id="{7C3983F6-2482-F14F-A204-581EA6D48B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34076" y="4748490"/>
            <a:ext cx="7261733" cy="2109510"/>
          </a:xfrm>
          <a:prstGeom prst="rect">
            <a:avLst/>
          </a:prstGeom>
        </p:spPr>
      </p:pic>
      <p:pic>
        <p:nvPicPr>
          <p:cNvPr id="12" name="Picture 11">
            <a:extLst>
              <a:ext uri="{FF2B5EF4-FFF2-40B4-BE49-F238E27FC236}">
                <a16:creationId xmlns:a16="http://schemas.microsoft.com/office/drawing/2014/main" id="{21AC7A86-8124-764A-9460-8ED44B65F7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642" y="5901271"/>
            <a:ext cx="5481587" cy="956729"/>
          </a:xfrm>
          <a:prstGeom prst="rect">
            <a:avLst/>
          </a:prstGeom>
        </p:spPr>
      </p:pic>
      <p:pic>
        <p:nvPicPr>
          <p:cNvPr id="17" name="Picture 16">
            <a:extLst>
              <a:ext uri="{FF2B5EF4-FFF2-40B4-BE49-F238E27FC236}">
                <a16:creationId xmlns:a16="http://schemas.microsoft.com/office/drawing/2014/main" id="{46CB6DBC-BD43-B948-A4C8-B5E7375F8275}"/>
              </a:ext>
            </a:extLst>
          </p:cNvPr>
          <p:cNvPicPr>
            <a:picLocks noChangeAspect="1"/>
          </p:cNvPicPr>
          <p:nvPr userDrawn="1"/>
        </p:nvPicPr>
        <p:blipFill rotWithShape="1">
          <a:blip r:embed="rId5" cstate="screen">
            <a:alphaModFix amt="25000"/>
            <a:extLst>
              <a:ext uri="{28A0092B-C50C-407E-A947-70E740481C1C}">
                <a14:useLocalDpi xmlns:a14="http://schemas.microsoft.com/office/drawing/2010/main"/>
              </a:ext>
            </a:extLst>
          </a:blip>
          <a:srcRect/>
          <a:stretch/>
        </p:blipFill>
        <p:spPr>
          <a:xfrm>
            <a:off x="9641824" y="3429000"/>
            <a:ext cx="2495585" cy="3429000"/>
          </a:xfrm>
          <a:prstGeom prst="rect">
            <a:avLst/>
          </a:prstGeom>
        </p:spPr>
      </p:pic>
    </p:spTree>
    <p:extLst>
      <p:ext uri="{BB962C8B-B14F-4D97-AF65-F5344CB8AC3E}">
        <p14:creationId xmlns:p14="http://schemas.microsoft.com/office/powerpoint/2010/main" val="378345926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2" name="Picture 11">
            <a:extLst>
              <a:ext uri="{FF2B5EF4-FFF2-40B4-BE49-F238E27FC236}">
                <a16:creationId xmlns:a16="http://schemas.microsoft.com/office/drawing/2014/main" id="{75B9EFD0-3CDB-EC4A-B503-4310619F5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04706" y="6099810"/>
            <a:ext cx="4344056" cy="758190"/>
          </a:xfrm>
          <a:prstGeom prst="rect">
            <a:avLst/>
          </a:prstGeom>
        </p:spPr>
      </p:pic>
      <p:pic>
        <p:nvPicPr>
          <p:cNvPr id="14" name="Picture 13">
            <a:extLst>
              <a:ext uri="{FF2B5EF4-FFF2-40B4-BE49-F238E27FC236}">
                <a16:creationId xmlns:a16="http://schemas.microsoft.com/office/drawing/2014/main" id="{BF79380A-F4DF-2344-A545-20C66FDFB94F}"/>
              </a:ext>
            </a:extLst>
          </p:cNvPr>
          <p:cNvPicPr>
            <a:picLocks noChangeAspect="1"/>
          </p:cNvPicPr>
          <p:nvPr userDrawn="1"/>
        </p:nvPicPr>
        <p:blipFill>
          <a:blip r:embed="rId3"/>
          <a:stretch>
            <a:fillRect/>
          </a:stretch>
        </p:blipFill>
        <p:spPr>
          <a:xfrm>
            <a:off x="439243" y="5186091"/>
            <a:ext cx="5775515" cy="1680376"/>
          </a:xfrm>
          <a:prstGeom prst="rect">
            <a:avLst/>
          </a:prstGeom>
        </p:spPr>
      </p:pic>
      <p:pic>
        <p:nvPicPr>
          <p:cNvPr id="16" name="Picture 15">
            <a:extLst>
              <a:ext uri="{FF2B5EF4-FFF2-40B4-BE49-F238E27FC236}">
                <a16:creationId xmlns:a16="http://schemas.microsoft.com/office/drawing/2014/main" id="{84031833-3A0E-3449-8B7A-CDAFE50FBE9A}"/>
              </a:ext>
            </a:extLst>
          </p:cNvPr>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a:stretch/>
        </p:blipFill>
        <p:spPr>
          <a:xfrm>
            <a:off x="9641824" y="3429000"/>
            <a:ext cx="2550176" cy="3429000"/>
          </a:xfrm>
          <a:prstGeom prst="rect">
            <a:avLst/>
          </a:prstGeom>
        </p:spPr>
      </p:pic>
      <p:pic>
        <p:nvPicPr>
          <p:cNvPr id="17" name="Picture 16">
            <a:extLst>
              <a:ext uri="{FF2B5EF4-FFF2-40B4-BE49-F238E27FC236}">
                <a16:creationId xmlns:a16="http://schemas.microsoft.com/office/drawing/2014/main" id="{C65D955E-C736-8942-8A42-6849DAA93EEF}"/>
              </a:ext>
            </a:extLst>
          </p:cNvPr>
          <p:cNvPicPr>
            <a:picLocks noChangeAspect="1"/>
          </p:cNvPicPr>
          <p:nvPr userDrawn="1"/>
        </p:nvPicPr>
        <p:blipFill rotWithShape="1">
          <a:blip r:embed="rId5" cstate="screen">
            <a:alphaModFix amt="50000"/>
            <a:extLst>
              <a:ext uri="{28A0092B-C50C-407E-A947-70E740481C1C}">
                <a14:useLocalDpi xmlns:a14="http://schemas.microsoft.com/office/drawing/2010/main"/>
              </a:ext>
            </a:extLst>
          </a:blip>
          <a:srcRect l="16733" t="27843"/>
          <a:stretch/>
        </p:blipFill>
        <p:spPr>
          <a:xfrm>
            <a:off x="0" y="0"/>
            <a:ext cx="4913796" cy="4258176"/>
          </a:xfrm>
          <a:prstGeom prst="rect">
            <a:avLst/>
          </a:prstGeom>
        </p:spPr>
      </p:pic>
    </p:spTree>
    <p:extLst>
      <p:ext uri="{BB962C8B-B14F-4D97-AF65-F5344CB8AC3E}">
        <p14:creationId xmlns:p14="http://schemas.microsoft.com/office/powerpoint/2010/main" val="358954510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accent2"/>
                </a:solidFill>
                <a:latin typeface="+mj-lt"/>
                <a:cs typeface="Arial" panose="020B0604020202020204" pitchFamily="34" charset="0"/>
              </a:rPr>
              <a:pPr algn="l"/>
              <a:t>‹#›</a:t>
            </a:fld>
            <a:endParaRPr lang="en-US" sz="1000" b="1">
              <a:solidFill>
                <a:schemeClr val="accent2"/>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l="16733" t="27986"/>
          <a:stretch/>
        </p:blipFill>
        <p:spPr>
          <a:xfrm>
            <a:off x="0" y="0"/>
            <a:ext cx="4913796" cy="4249710"/>
          </a:xfrm>
          <a:prstGeom prst="rect">
            <a:avLst/>
          </a:prstGeom>
        </p:spPr>
      </p:pic>
      <p:pic>
        <p:nvPicPr>
          <p:cNvPr id="13" name="Picture 12">
            <a:extLst>
              <a:ext uri="{FF2B5EF4-FFF2-40B4-BE49-F238E27FC236}">
                <a16:creationId xmlns:a16="http://schemas.microsoft.com/office/drawing/2014/main" id="{8A02618F-B652-9144-9B6F-D6F5FC6D50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55611" y="6094328"/>
            <a:ext cx="4375464" cy="763672"/>
          </a:xfrm>
          <a:prstGeom prst="rect">
            <a:avLst/>
          </a:prstGeom>
        </p:spPr>
      </p:pic>
      <p:pic>
        <p:nvPicPr>
          <p:cNvPr id="14" name="Picture 13">
            <a:extLst>
              <a:ext uri="{FF2B5EF4-FFF2-40B4-BE49-F238E27FC236}">
                <a16:creationId xmlns:a16="http://schemas.microsoft.com/office/drawing/2014/main" id="{F42B7B0B-AD5F-E24B-B7AE-180DA8C53BAE}"/>
              </a:ext>
            </a:extLst>
          </p:cNvPr>
          <p:cNvPicPr>
            <a:picLocks noChangeAspect="1"/>
          </p:cNvPicPr>
          <p:nvPr userDrawn="1"/>
        </p:nvPicPr>
        <p:blipFill>
          <a:blip r:embed="rId4"/>
          <a:stretch>
            <a:fillRect/>
          </a:stretch>
        </p:blipFill>
        <p:spPr>
          <a:xfrm>
            <a:off x="995680" y="5041516"/>
            <a:ext cx="6272425" cy="1824951"/>
          </a:xfrm>
          <a:prstGeom prst="rect">
            <a:avLst/>
          </a:prstGeom>
        </p:spPr>
      </p:pic>
      <p:pic>
        <p:nvPicPr>
          <p:cNvPr id="15" name="Picture 14">
            <a:extLst>
              <a:ext uri="{FF2B5EF4-FFF2-40B4-BE49-F238E27FC236}">
                <a16:creationId xmlns:a16="http://schemas.microsoft.com/office/drawing/2014/main" id="{AE932573-43C7-064D-9951-6B6F3004C29F}"/>
              </a:ext>
            </a:extLst>
          </p:cNvPr>
          <p:cNvPicPr>
            <a:picLocks noChangeAspect="1"/>
          </p:cNvPicPr>
          <p:nvPr userDrawn="1"/>
        </p:nvPicPr>
        <p:blipFill rotWithShape="1">
          <a:blip r:embed="rId5" cstate="screen">
            <a:alphaModFix amt="50000"/>
            <a:extLst>
              <a:ext uri="{28A0092B-C50C-407E-A947-70E740481C1C}">
                <a14:useLocalDpi xmlns:a14="http://schemas.microsoft.com/office/drawing/2010/main"/>
              </a:ext>
            </a:extLst>
          </a:blip>
          <a:srcRect/>
          <a:stretch/>
        </p:blipFill>
        <p:spPr>
          <a:xfrm>
            <a:off x="9641824" y="3429000"/>
            <a:ext cx="2550176" cy="3429000"/>
          </a:xfrm>
          <a:prstGeom prst="rect">
            <a:avLst/>
          </a:prstGeom>
        </p:spPr>
      </p:pic>
    </p:spTree>
    <p:extLst>
      <p:ext uri="{BB962C8B-B14F-4D97-AF65-F5344CB8AC3E}">
        <p14:creationId xmlns:p14="http://schemas.microsoft.com/office/powerpoint/2010/main" val="388881263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pic>
        <p:nvPicPr>
          <p:cNvPr id="10" name="Picture 9">
            <a:extLst>
              <a:ext uri="{FF2B5EF4-FFF2-40B4-BE49-F238E27FC236}">
                <a16:creationId xmlns:a16="http://schemas.microsoft.com/office/drawing/2014/main" id="{1DFD795A-3AE9-D645-95C1-AE7C7B2D2668}"/>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Tree>
    <p:extLst>
      <p:ext uri="{BB962C8B-B14F-4D97-AF65-F5344CB8AC3E}">
        <p14:creationId xmlns:p14="http://schemas.microsoft.com/office/powerpoint/2010/main" val="177742222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85438B-7C41-884C-ABE7-B4302B9552F2}"/>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Tree>
    <p:extLst>
      <p:ext uri="{BB962C8B-B14F-4D97-AF65-F5344CB8AC3E}">
        <p14:creationId xmlns:p14="http://schemas.microsoft.com/office/powerpoint/2010/main" val="13920836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_7">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8C5F24-F25C-F348-A22D-D51CAFB756E9}"/>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Tree>
    <p:extLst>
      <p:ext uri="{BB962C8B-B14F-4D97-AF65-F5344CB8AC3E}">
        <p14:creationId xmlns:p14="http://schemas.microsoft.com/office/powerpoint/2010/main" val="231080299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_8">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pic>
        <p:nvPicPr>
          <p:cNvPr id="10" name="Picture 9">
            <a:extLst>
              <a:ext uri="{FF2B5EF4-FFF2-40B4-BE49-F238E27FC236}">
                <a16:creationId xmlns:a16="http://schemas.microsoft.com/office/drawing/2014/main" id="{1DFD795A-3AE9-D645-95C1-AE7C7B2D2668}"/>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Tree>
    <p:extLst>
      <p:ext uri="{BB962C8B-B14F-4D97-AF65-F5344CB8AC3E}">
        <p14:creationId xmlns:p14="http://schemas.microsoft.com/office/powerpoint/2010/main" val="199265493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7DE982-1DFD-5949-B862-4E255747FA3A}"/>
              </a:ext>
            </a:extLst>
          </p:cNvPr>
          <p:cNvPicPr>
            <a:picLocks noChangeAspect="1"/>
          </p:cNvPicPr>
          <p:nvPr userDrawn="1"/>
        </p:nvPicPr>
        <p:blipFill>
          <a:blip r:embed="rId2"/>
          <a:srcRect/>
          <a:stretch/>
        </p:blipFill>
        <p:spPr>
          <a:xfrm>
            <a:off x="0" y="0"/>
            <a:ext cx="12191999"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3099159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Quote_1">
    <p:spTree>
      <p:nvGrpSpPr>
        <p:cNvPr id="1" name=""/>
        <p:cNvGrpSpPr/>
        <p:nvPr/>
      </p:nvGrpSpPr>
      <p:grpSpPr>
        <a:xfrm>
          <a:off x="0" y="0"/>
          <a:ext cx="0" cy="0"/>
          <a:chOff x="0" y="0"/>
          <a:chExt cx="0" cy="0"/>
        </a:xfrm>
      </p:grpSpPr>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spTree>
    <p:extLst>
      <p:ext uri="{BB962C8B-B14F-4D97-AF65-F5344CB8AC3E}">
        <p14:creationId xmlns:p14="http://schemas.microsoft.com/office/powerpoint/2010/main" val="2955458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QuoteLogo_1">
    <p:spTree>
      <p:nvGrpSpPr>
        <p:cNvPr id="1" name=""/>
        <p:cNvGrpSpPr/>
        <p:nvPr/>
      </p:nvGrpSpPr>
      <p:grpSpPr>
        <a:xfrm>
          <a:off x="0" y="0"/>
          <a:ext cx="0" cy="0"/>
          <a:chOff x="0" y="0"/>
          <a:chExt cx="0" cy="0"/>
        </a:xfrm>
      </p:grpSpPr>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sp>
        <p:nvSpPr>
          <p:cNvPr id="15" name="Picture Placeholder 2">
            <a:extLst>
              <a:ext uri="{FF2B5EF4-FFF2-40B4-BE49-F238E27FC236}">
                <a16:creationId xmlns:a16="http://schemas.microsoft.com/office/drawing/2014/main" id="{D4D997AC-0E18-EB4C-994A-F203B9C25C99}"/>
              </a:ext>
            </a:extLst>
          </p:cNvPr>
          <p:cNvSpPr>
            <a:spLocks noGrp="1"/>
          </p:cNvSpPr>
          <p:nvPr>
            <p:ph type="pic" sz="quarter" idx="35"/>
          </p:nvPr>
        </p:nvSpPr>
        <p:spPr>
          <a:xfrm>
            <a:off x="4194175" y="5033910"/>
            <a:ext cx="1590675" cy="361071"/>
          </a:xfrm>
        </p:spPr>
        <p:txBody>
          <a:bodyPr/>
          <a:lstStyle/>
          <a:p>
            <a:r>
              <a:rPr lang="en-GB"/>
              <a:t>Click icon to add picture</a:t>
            </a:r>
            <a:endParaRPr lang="en-US"/>
          </a:p>
        </p:txBody>
      </p:sp>
    </p:spTree>
    <p:extLst>
      <p:ext uri="{BB962C8B-B14F-4D97-AF65-F5344CB8AC3E}">
        <p14:creationId xmlns:p14="http://schemas.microsoft.com/office/powerpoint/2010/main" val="4055329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Quote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679543-A252-6544-8281-01F37EF6AEE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rgbClr val="FFFFFF"/>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rgbClr val="FFFFFF">
                    <a:alpha val="75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pic>
        <p:nvPicPr>
          <p:cNvPr id="15" name="Picture 14">
            <a:extLst>
              <a:ext uri="{FF2B5EF4-FFF2-40B4-BE49-F238E27FC236}">
                <a16:creationId xmlns:a16="http://schemas.microsoft.com/office/drawing/2014/main" id="{7BFD06A0-DE59-F749-AE9D-B163639ED428}"/>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10419858" y="3483632"/>
            <a:ext cx="1772142" cy="3374368"/>
          </a:xfrm>
          <a:prstGeom prst="rect">
            <a:avLst/>
          </a:prstGeom>
        </p:spPr>
      </p:pic>
      <p:pic>
        <p:nvPicPr>
          <p:cNvPr id="22" name="Picture 21">
            <a:extLst>
              <a:ext uri="{FF2B5EF4-FFF2-40B4-BE49-F238E27FC236}">
                <a16:creationId xmlns:a16="http://schemas.microsoft.com/office/drawing/2014/main" id="{0FE219F3-E29C-DD4F-8A3A-B2606B87E437}"/>
              </a:ext>
            </a:extLst>
          </p:cNvPr>
          <p:cNvPicPr>
            <a:picLocks noChangeAspect="1"/>
          </p:cNvPicPr>
          <p:nvPr userDrawn="1"/>
        </p:nvPicPr>
        <p:blipFill rotWithShape="1">
          <a:blip r:embed="rId3" cstate="screen">
            <a:alphaModFix amt="25000"/>
            <a:extLst>
              <a:ext uri="{28A0092B-C50C-407E-A947-70E740481C1C}">
                <a14:useLocalDpi xmlns:a14="http://schemas.microsoft.com/office/drawing/2010/main"/>
              </a:ext>
            </a:extLst>
          </a:blip>
          <a:srcRect l="16062" b="34949"/>
          <a:stretch/>
        </p:blipFill>
        <p:spPr>
          <a:xfrm>
            <a:off x="0" y="4709627"/>
            <a:ext cx="10233704" cy="2148374"/>
          </a:xfrm>
          <a:prstGeom prst="rect">
            <a:avLst/>
          </a:prstGeom>
        </p:spPr>
      </p:pic>
      <p:pic>
        <p:nvPicPr>
          <p:cNvPr id="23" name="Picture 22">
            <a:extLst>
              <a:ext uri="{FF2B5EF4-FFF2-40B4-BE49-F238E27FC236}">
                <a16:creationId xmlns:a16="http://schemas.microsoft.com/office/drawing/2014/main" id="{337D9041-6C3A-6541-A0B5-B0992AFD52D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966" y="6540382"/>
            <a:ext cx="1303336" cy="190582"/>
          </a:xfrm>
          <a:prstGeom prst="rect">
            <a:avLst/>
          </a:prstGeom>
        </p:spPr>
      </p:pic>
      <p:sp>
        <p:nvSpPr>
          <p:cNvPr id="27" name="Slide Number Placeholder 5">
            <a:extLst>
              <a:ext uri="{FF2B5EF4-FFF2-40B4-BE49-F238E27FC236}">
                <a16:creationId xmlns:a16="http://schemas.microsoft.com/office/drawing/2014/main" id="{322F6EF4-61DE-D34B-924E-BEEDE0E9CBFD}"/>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28" name="Slide Number Placeholder 5">
            <a:extLst>
              <a:ext uri="{FF2B5EF4-FFF2-40B4-BE49-F238E27FC236}">
                <a16:creationId xmlns:a16="http://schemas.microsoft.com/office/drawing/2014/main" id="{C3897EA6-CD32-714A-A929-9A405733826B}"/>
              </a:ext>
            </a:extLst>
          </p:cNvPr>
          <p:cNvSpPr txBox="1">
            <a:spLocks/>
          </p:cNvSpPr>
          <p:nvPr userDrawn="1"/>
        </p:nvSpPr>
        <p:spPr>
          <a:xfrm>
            <a:off x="11145996"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65658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QuoteLogo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679543-A252-6544-8281-01F37EF6AEE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rgbClr val="FFFFFF"/>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rgbClr val="FFFFFF">
                    <a:alpha val="75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pic>
        <p:nvPicPr>
          <p:cNvPr id="6" name="Picture 5">
            <a:extLst>
              <a:ext uri="{FF2B5EF4-FFF2-40B4-BE49-F238E27FC236}">
                <a16:creationId xmlns:a16="http://schemas.microsoft.com/office/drawing/2014/main" id="{5B12F209-77EB-5049-BB9C-FDFCB3A73A12}"/>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10419858" y="3483632"/>
            <a:ext cx="1772142" cy="3374368"/>
          </a:xfrm>
          <a:prstGeom prst="rect">
            <a:avLst/>
          </a:prstGeom>
        </p:spPr>
      </p:pic>
      <p:pic>
        <p:nvPicPr>
          <p:cNvPr id="16" name="Picture 15">
            <a:extLst>
              <a:ext uri="{FF2B5EF4-FFF2-40B4-BE49-F238E27FC236}">
                <a16:creationId xmlns:a16="http://schemas.microsoft.com/office/drawing/2014/main" id="{E4D68313-3B0E-A24D-9EFB-1CFF9CF589EA}"/>
              </a:ext>
            </a:extLst>
          </p:cNvPr>
          <p:cNvPicPr>
            <a:picLocks noChangeAspect="1"/>
          </p:cNvPicPr>
          <p:nvPr userDrawn="1"/>
        </p:nvPicPr>
        <p:blipFill rotWithShape="1">
          <a:blip r:embed="rId3" cstate="screen">
            <a:alphaModFix amt="25000"/>
            <a:extLst>
              <a:ext uri="{28A0092B-C50C-407E-A947-70E740481C1C}">
                <a14:useLocalDpi xmlns:a14="http://schemas.microsoft.com/office/drawing/2010/main"/>
              </a:ext>
            </a:extLst>
          </a:blip>
          <a:srcRect l="16062" b="34949"/>
          <a:stretch/>
        </p:blipFill>
        <p:spPr>
          <a:xfrm>
            <a:off x="0" y="4709627"/>
            <a:ext cx="10233704" cy="2148374"/>
          </a:xfrm>
          <a:prstGeom prst="rect">
            <a:avLst/>
          </a:prstGeom>
        </p:spPr>
      </p:pic>
      <p:sp>
        <p:nvSpPr>
          <p:cNvPr id="23" name="Picture Placeholder 2">
            <a:extLst>
              <a:ext uri="{FF2B5EF4-FFF2-40B4-BE49-F238E27FC236}">
                <a16:creationId xmlns:a16="http://schemas.microsoft.com/office/drawing/2014/main" id="{64AAFDA9-1261-344E-941C-0FEDC2450BD6}"/>
              </a:ext>
            </a:extLst>
          </p:cNvPr>
          <p:cNvSpPr>
            <a:spLocks noGrp="1"/>
          </p:cNvSpPr>
          <p:nvPr>
            <p:ph type="pic" sz="quarter" idx="35"/>
          </p:nvPr>
        </p:nvSpPr>
        <p:spPr>
          <a:xfrm>
            <a:off x="4194175" y="5033910"/>
            <a:ext cx="1590675" cy="361071"/>
          </a:xfrm>
        </p:spPr>
        <p:txBody>
          <a:bodyPr/>
          <a:lstStyle/>
          <a:p>
            <a:r>
              <a:rPr lang="en-GB"/>
              <a:t>Click icon to add picture</a:t>
            </a:r>
            <a:endParaRPr lang="en-US"/>
          </a:p>
        </p:txBody>
      </p:sp>
      <p:pic>
        <p:nvPicPr>
          <p:cNvPr id="18" name="Picture 17">
            <a:extLst>
              <a:ext uri="{FF2B5EF4-FFF2-40B4-BE49-F238E27FC236}">
                <a16:creationId xmlns:a16="http://schemas.microsoft.com/office/drawing/2014/main" id="{DC72704B-BC0A-FB40-9B74-2C3CCE3596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966" y="6540382"/>
            <a:ext cx="1303336" cy="190582"/>
          </a:xfrm>
          <a:prstGeom prst="rect">
            <a:avLst/>
          </a:prstGeom>
        </p:spPr>
      </p:pic>
      <p:sp>
        <p:nvSpPr>
          <p:cNvPr id="19" name="Slide Number Placeholder 5">
            <a:extLst>
              <a:ext uri="{FF2B5EF4-FFF2-40B4-BE49-F238E27FC236}">
                <a16:creationId xmlns:a16="http://schemas.microsoft.com/office/drawing/2014/main" id="{7CACBC3C-AB46-7744-9935-EB4198454ADC}"/>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22" name="Slide Number Placeholder 5">
            <a:extLst>
              <a:ext uri="{FF2B5EF4-FFF2-40B4-BE49-F238E27FC236}">
                <a16:creationId xmlns:a16="http://schemas.microsoft.com/office/drawing/2014/main" id="{5A20119A-F81D-7B46-B8C9-758CC4322037}"/>
              </a:ext>
            </a:extLst>
          </p:cNvPr>
          <p:cNvSpPr txBox="1">
            <a:spLocks/>
          </p:cNvSpPr>
          <p:nvPr userDrawn="1"/>
        </p:nvSpPr>
        <p:spPr>
          <a:xfrm>
            <a:off x="11145996"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428715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8C30FD-7B96-B741-A7B7-9628C9D85F9E}"/>
              </a:ext>
            </a:extLst>
          </p:cNvPr>
          <p:cNvSpPr>
            <a:spLocks noGrp="1"/>
          </p:cNvSpPr>
          <p:nvPr>
            <p:ph type="body" sz="quarter" idx="13" hasCustomPrompt="1"/>
          </p:nvPr>
        </p:nvSpPr>
        <p:spPr>
          <a:xfrm>
            <a:off x="6285208" y="1434319"/>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01</a:t>
            </a:r>
          </a:p>
        </p:txBody>
      </p:sp>
      <p:sp>
        <p:nvSpPr>
          <p:cNvPr id="35" name="Text Placeholder 34">
            <a:extLst>
              <a:ext uri="{FF2B5EF4-FFF2-40B4-BE49-F238E27FC236}">
                <a16:creationId xmlns:a16="http://schemas.microsoft.com/office/drawing/2014/main" id="{FBB755CC-FB19-6742-81FE-AE4B371FF14C}"/>
              </a:ext>
            </a:extLst>
          </p:cNvPr>
          <p:cNvSpPr>
            <a:spLocks noGrp="1"/>
          </p:cNvSpPr>
          <p:nvPr>
            <p:ph type="body" sz="quarter" idx="15"/>
          </p:nvPr>
        </p:nvSpPr>
        <p:spPr>
          <a:xfrm>
            <a:off x="6285208" y="2168917"/>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25" name="Text Placeholder 26">
            <a:extLst>
              <a:ext uri="{FF2B5EF4-FFF2-40B4-BE49-F238E27FC236}">
                <a16:creationId xmlns:a16="http://schemas.microsoft.com/office/drawing/2014/main" id="{D2C377DA-E0DC-D148-BA1B-5C9ACD021140}"/>
              </a:ext>
            </a:extLst>
          </p:cNvPr>
          <p:cNvSpPr>
            <a:spLocks noGrp="1"/>
          </p:cNvSpPr>
          <p:nvPr>
            <p:ph type="body" sz="quarter" idx="28" hasCustomPrompt="1"/>
          </p:nvPr>
        </p:nvSpPr>
        <p:spPr>
          <a:xfrm>
            <a:off x="6935708" y="1435578"/>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 name="Text Placeholder 4">
            <a:extLst>
              <a:ext uri="{FF2B5EF4-FFF2-40B4-BE49-F238E27FC236}">
                <a16:creationId xmlns:a16="http://schemas.microsoft.com/office/drawing/2014/main" id="{AA8D1231-1BCE-2B47-8134-B544E38AC3AC}"/>
              </a:ext>
            </a:extLst>
          </p:cNvPr>
          <p:cNvSpPr>
            <a:spLocks noGrp="1"/>
          </p:cNvSpPr>
          <p:nvPr>
            <p:ph type="body" sz="quarter" idx="30" hasCustomPrompt="1"/>
          </p:nvPr>
        </p:nvSpPr>
        <p:spPr>
          <a:xfrm>
            <a:off x="6935708" y="1667030"/>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32" name="Text Placeholder 10">
            <a:extLst>
              <a:ext uri="{FF2B5EF4-FFF2-40B4-BE49-F238E27FC236}">
                <a16:creationId xmlns:a16="http://schemas.microsoft.com/office/drawing/2014/main" id="{20B27B4E-8EEE-E84E-80F5-FD7BCAFBD142}"/>
              </a:ext>
            </a:extLst>
          </p:cNvPr>
          <p:cNvSpPr>
            <a:spLocks noGrp="1"/>
          </p:cNvSpPr>
          <p:nvPr>
            <p:ph type="body" sz="quarter" idx="31" hasCustomPrompt="1"/>
          </p:nvPr>
        </p:nvSpPr>
        <p:spPr>
          <a:xfrm>
            <a:off x="6285208" y="2340970"/>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02</a:t>
            </a:r>
          </a:p>
        </p:txBody>
      </p:sp>
      <p:sp>
        <p:nvSpPr>
          <p:cNvPr id="33" name="Text Placeholder 34">
            <a:extLst>
              <a:ext uri="{FF2B5EF4-FFF2-40B4-BE49-F238E27FC236}">
                <a16:creationId xmlns:a16="http://schemas.microsoft.com/office/drawing/2014/main" id="{0DA87A08-237E-5744-A3B3-C2BD16741574}"/>
              </a:ext>
            </a:extLst>
          </p:cNvPr>
          <p:cNvSpPr>
            <a:spLocks noGrp="1"/>
          </p:cNvSpPr>
          <p:nvPr>
            <p:ph type="body" sz="quarter" idx="32"/>
          </p:nvPr>
        </p:nvSpPr>
        <p:spPr>
          <a:xfrm>
            <a:off x="6285208" y="3075568"/>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34" name="Text Placeholder 26">
            <a:extLst>
              <a:ext uri="{FF2B5EF4-FFF2-40B4-BE49-F238E27FC236}">
                <a16:creationId xmlns:a16="http://schemas.microsoft.com/office/drawing/2014/main" id="{8A13E329-86E1-1646-8F55-AC4C517AA4FC}"/>
              </a:ext>
            </a:extLst>
          </p:cNvPr>
          <p:cNvSpPr>
            <a:spLocks noGrp="1"/>
          </p:cNvSpPr>
          <p:nvPr>
            <p:ph type="body" sz="quarter" idx="33" hasCustomPrompt="1"/>
          </p:nvPr>
        </p:nvSpPr>
        <p:spPr>
          <a:xfrm>
            <a:off x="6935708" y="2342229"/>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36" name="Text Placeholder 4">
            <a:extLst>
              <a:ext uri="{FF2B5EF4-FFF2-40B4-BE49-F238E27FC236}">
                <a16:creationId xmlns:a16="http://schemas.microsoft.com/office/drawing/2014/main" id="{3FF703EA-42E0-694B-B10B-99FA5C61DA29}"/>
              </a:ext>
            </a:extLst>
          </p:cNvPr>
          <p:cNvSpPr>
            <a:spLocks noGrp="1"/>
          </p:cNvSpPr>
          <p:nvPr>
            <p:ph type="body" sz="quarter" idx="34" hasCustomPrompt="1"/>
          </p:nvPr>
        </p:nvSpPr>
        <p:spPr>
          <a:xfrm>
            <a:off x="6935708" y="2573681"/>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37" name="Text Placeholder 10">
            <a:extLst>
              <a:ext uri="{FF2B5EF4-FFF2-40B4-BE49-F238E27FC236}">
                <a16:creationId xmlns:a16="http://schemas.microsoft.com/office/drawing/2014/main" id="{E631B0F7-D319-5144-83F3-61D8E9DC9BAF}"/>
              </a:ext>
            </a:extLst>
          </p:cNvPr>
          <p:cNvSpPr>
            <a:spLocks noGrp="1"/>
          </p:cNvSpPr>
          <p:nvPr>
            <p:ph type="body" sz="quarter" idx="35" hasCustomPrompt="1"/>
          </p:nvPr>
        </p:nvSpPr>
        <p:spPr>
          <a:xfrm>
            <a:off x="6285208" y="3247621"/>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03</a:t>
            </a:r>
          </a:p>
        </p:txBody>
      </p:sp>
      <p:sp>
        <p:nvSpPr>
          <p:cNvPr id="38" name="Text Placeholder 34">
            <a:extLst>
              <a:ext uri="{FF2B5EF4-FFF2-40B4-BE49-F238E27FC236}">
                <a16:creationId xmlns:a16="http://schemas.microsoft.com/office/drawing/2014/main" id="{ED86D2CC-6622-AC49-B8BC-2FAB03E452F5}"/>
              </a:ext>
            </a:extLst>
          </p:cNvPr>
          <p:cNvSpPr>
            <a:spLocks noGrp="1"/>
          </p:cNvSpPr>
          <p:nvPr>
            <p:ph type="body" sz="quarter" idx="36"/>
          </p:nvPr>
        </p:nvSpPr>
        <p:spPr>
          <a:xfrm>
            <a:off x="6285208" y="3982219"/>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39" name="Text Placeholder 26">
            <a:extLst>
              <a:ext uri="{FF2B5EF4-FFF2-40B4-BE49-F238E27FC236}">
                <a16:creationId xmlns:a16="http://schemas.microsoft.com/office/drawing/2014/main" id="{7BCCB414-CACA-1A44-8CFE-ECE5D6F66F6E}"/>
              </a:ext>
            </a:extLst>
          </p:cNvPr>
          <p:cNvSpPr>
            <a:spLocks noGrp="1"/>
          </p:cNvSpPr>
          <p:nvPr>
            <p:ph type="body" sz="quarter" idx="37" hasCustomPrompt="1"/>
          </p:nvPr>
        </p:nvSpPr>
        <p:spPr>
          <a:xfrm>
            <a:off x="6935708" y="3248880"/>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1" name="Text Placeholder 4">
            <a:extLst>
              <a:ext uri="{FF2B5EF4-FFF2-40B4-BE49-F238E27FC236}">
                <a16:creationId xmlns:a16="http://schemas.microsoft.com/office/drawing/2014/main" id="{69291E99-1FA9-7649-8B87-9CD1368854F2}"/>
              </a:ext>
            </a:extLst>
          </p:cNvPr>
          <p:cNvSpPr>
            <a:spLocks noGrp="1"/>
          </p:cNvSpPr>
          <p:nvPr>
            <p:ph type="body" sz="quarter" idx="38" hasCustomPrompt="1"/>
          </p:nvPr>
        </p:nvSpPr>
        <p:spPr>
          <a:xfrm>
            <a:off x="6935708" y="3480332"/>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52" name="Text Placeholder 10">
            <a:extLst>
              <a:ext uri="{FF2B5EF4-FFF2-40B4-BE49-F238E27FC236}">
                <a16:creationId xmlns:a16="http://schemas.microsoft.com/office/drawing/2014/main" id="{DA00C5C3-FC17-3844-8728-A13B7DB8F2E8}"/>
              </a:ext>
            </a:extLst>
          </p:cNvPr>
          <p:cNvSpPr>
            <a:spLocks noGrp="1"/>
          </p:cNvSpPr>
          <p:nvPr>
            <p:ph type="body" sz="quarter" idx="39" hasCustomPrompt="1"/>
          </p:nvPr>
        </p:nvSpPr>
        <p:spPr>
          <a:xfrm>
            <a:off x="6285208" y="4154272"/>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04</a:t>
            </a:r>
          </a:p>
        </p:txBody>
      </p:sp>
      <p:sp>
        <p:nvSpPr>
          <p:cNvPr id="53" name="Text Placeholder 34">
            <a:extLst>
              <a:ext uri="{FF2B5EF4-FFF2-40B4-BE49-F238E27FC236}">
                <a16:creationId xmlns:a16="http://schemas.microsoft.com/office/drawing/2014/main" id="{50F58069-A2EA-1E4A-83D8-A31B43C64032}"/>
              </a:ext>
            </a:extLst>
          </p:cNvPr>
          <p:cNvSpPr>
            <a:spLocks noGrp="1"/>
          </p:cNvSpPr>
          <p:nvPr>
            <p:ph type="body" sz="quarter" idx="40"/>
          </p:nvPr>
        </p:nvSpPr>
        <p:spPr>
          <a:xfrm>
            <a:off x="6285208" y="4888870"/>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4" name="Text Placeholder 26">
            <a:extLst>
              <a:ext uri="{FF2B5EF4-FFF2-40B4-BE49-F238E27FC236}">
                <a16:creationId xmlns:a16="http://schemas.microsoft.com/office/drawing/2014/main" id="{8986F572-EAC7-814B-9698-E25A569C28C5}"/>
              </a:ext>
            </a:extLst>
          </p:cNvPr>
          <p:cNvSpPr>
            <a:spLocks noGrp="1"/>
          </p:cNvSpPr>
          <p:nvPr>
            <p:ph type="body" sz="quarter" idx="41" hasCustomPrompt="1"/>
          </p:nvPr>
        </p:nvSpPr>
        <p:spPr>
          <a:xfrm>
            <a:off x="6935708" y="4155531"/>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5" name="Text Placeholder 4">
            <a:extLst>
              <a:ext uri="{FF2B5EF4-FFF2-40B4-BE49-F238E27FC236}">
                <a16:creationId xmlns:a16="http://schemas.microsoft.com/office/drawing/2014/main" id="{BCC9DDD3-1438-D24D-8E98-65B16665994F}"/>
              </a:ext>
            </a:extLst>
          </p:cNvPr>
          <p:cNvSpPr>
            <a:spLocks noGrp="1"/>
          </p:cNvSpPr>
          <p:nvPr>
            <p:ph type="body" sz="quarter" idx="42" hasCustomPrompt="1"/>
          </p:nvPr>
        </p:nvSpPr>
        <p:spPr>
          <a:xfrm>
            <a:off x="6935708" y="4386983"/>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56" name="Text Placeholder 10">
            <a:extLst>
              <a:ext uri="{FF2B5EF4-FFF2-40B4-BE49-F238E27FC236}">
                <a16:creationId xmlns:a16="http://schemas.microsoft.com/office/drawing/2014/main" id="{BC053933-F491-4944-9705-072944BEE30E}"/>
              </a:ext>
            </a:extLst>
          </p:cNvPr>
          <p:cNvSpPr>
            <a:spLocks noGrp="1"/>
          </p:cNvSpPr>
          <p:nvPr>
            <p:ph type="body" sz="quarter" idx="43" hasCustomPrompt="1"/>
          </p:nvPr>
        </p:nvSpPr>
        <p:spPr>
          <a:xfrm>
            <a:off x="6285208" y="5060923"/>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05</a:t>
            </a:r>
          </a:p>
        </p:txBody>
      </p:sp>
      <p:sp>
        <p:nvSpPr>
          <p:cNvPr id="57" name="Text Placeholder 34">
            <a:extLst>
              <a:ext uri="{FF2B5EF4-FFF2-40B4-BE49-F238E27FC236}">
                <a16:creationId xmlns:a16="http://schemas.microsoft.com/office/drawing/2014/main" id="{70EDEA8F-1A64-FA49-8885-D21E27A00A72}"/>
              </a:ext>
            </a:extLst>
          </p:cNvPr>
          <p:cNvSpPr>
            <a:spLocks noGrp="1"/>
          </p:cNvSpPr>
          <p:nvPr>
            <p:ph type="body" sz="quarter" idx="44"/>
          </p:nvPr>
        </p:nvSpPr>
        <p:spPr>
          <a:xfrm>
            <a:off x="6285208" y="5795521"/>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8" name="Text Placeholder 26">
            <a:extLst>
              <a:ext uri="{FF2B5EF4-FFF2-40B4-BE49-F238E27FC236}">
                <a16:creationId xmlns:a16="http://schemas.microsoft.com/office/drawing/2014/main" id="{46D6EFE5-83E0-3B44-8B47-FD17DC822D37}"/>
              </a:ext>
            </a:extLst>
          </p:cNvPr>
          <p:cNvSpPr>
            <a:spLocks noGrp="1"/>
          </p:cNvSpPr>
          <p:nvPr>
            <p:ph type="body" sz="quarter" idx="45" hasCustomPrompt="1"/>
          </p:nvPr>
        </p:nvSpPr>
        <p:spPr>
          <a:xfrm>
            <a:off x="6935708" y="5062182"/>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9" name="Text Placeholder 4">
            <a:extLst>
              <a:ext uri="{FF2B5EF4-FFF2-40B4-BE49-F238E27FC236}">
                <a16:creationId xmlns:a16="http://schemas.microsoft.com/office/drawing/2014/main" id="{EDBBF0EB-CDDA-7340-AE3F-69E54D7F78D8}"/>
              </a:ext>
            </a:extLst>
          </p:cNvPr>
          <p:cNvSpPr>
            <a:spLocks noGrp="1"/>
          </p:cNvSpPr>
          <p:nvPr>
            <p:ph type="body" sz="quarter" idx="46" hasCustomPrompt="1"/>
          </p:nvPr>
        </p:nvSpPr>
        <p:spPr>
          <a:xfrm>
            <a:off x="6935708" y="5293634"/>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62" name="Title Placeholder 1">
            <a:extLst>
              <a:ext uri="{FF2B5EF4-FFF2-40B4-BE49-F238E27FC236}">
                <a16:creationId xmlns:a16="http://schemas.microsoft.com/office/drawing/2014/main" id="{8AE6F2EE-E537-1B41-94C9-5236962A4523}"/>
              </a:ext>
            </a:extLst>
          </p:cNvPr>
          <p:cNvSpPr txBox="1">
            <a:spLocks/>
          </p:cNvSpPr>
          <p:nvPr userDrawn="1"/>
        </p:nvSpPr>
        <p:spPr>
          <a:xfrm>
            <a:off x="845633" y="2693958"/>
            <a:ext cx="5004977"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accent1"/>
                </a:solidFill>
                <a:latin typeface="+mn-lt"/>
                <a:ea typeface="+mj-ea"/>
                <a:cs typeface="Arial" panose="020B0604020202020204" pitchFamily="34" charset="0"/>
              </a:defRPr>
            </a:lvl1pPr>
          </a:lstStyle>
          <a:p>
            <a:r>
              <a:rPr lang="en-US"/>
              <a:t>Summary</a:t>
            </a:r>
          </a:p>
        </p:txBody>
      </p:sp>
      <p:sp>
        <p:nvSpPr>
          <p:cNvPr id="63" name="Text Placeholder 22">
            <a:extLst>
              <a:ext uri="{FF2B5EF4-FFF2-40B4-BE49-F238E27FC236}">
                <a16:creationId xmlns:a16="http://schemas.microsoft.com/office/drawing/2014/main" id="{BCD2C14A-822D-E44D-8D6A-2D0E2558B6D0}"/>
              </a:ext>
            </a:extLst>
          </p:cNvPr>
          <p:cNvSpPr>
            <a:spLocks noGrp="1"/>
          </p:cNvSpPr>
          <p:nvPr>
            <p:ph type="body" sz="quarter" idx="47"/>
          </p:nvPr>
        </p:nvSpPr>
        <p:spPr>
          <a:xfrm>
            <a:off x="845344" y="3288840"/>
            <a:ext cx="500497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277229478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CaseStud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4DA6F7B-9DAB-0C45-B095-8B20798C6E71}"/>
              </a:ext>
            </a:extLst>
          </p:cNvPr>
          <p:cNvSpPr>
            <a:spLocks noGrp="1"/>
          </p:cNvSpPr>
          <p:nvPr>
            <p:ph type="pic" sz="quarter" idx="18"/>
          </p:nvPr>
        </p:nvSpPr>
        <p:spPr>
          <a:xfrm>
            <a:off x="0" y="0"/>
            <a:ext cx="4449452" cy="6858000"/>
          </a:xfrm>
        </p:spPr>
        <p:txBody>
          <a:bodyPr/>
          <a:lstStyle/>
          <a:p>
            <a:r>
              <a:rPr lang="en-GB"/>
              <a:t>Click icon to add picture</a:t>
            </a:r>
            <a:endParaRPr lang="en-US"/>
          </a:p>
        </p:txBody>
      </p:sp>
      <p:sp>
        <p:nvSpPr>
          <p:cNvPr id="10" name="Text Placeholder 22">
            <a:extLst>
              <a:ext uri="{FF2B5EF4-FFF2-40B4-BE49-F238E27FC236}">
                <a16:creationId xmlns:a16="http://schemas.microsoft.com/office/drawing/2014/main" id="{5F002C00-5B05-404C-9187-A7A240F45130}"/>
              </a:ext>
            </a:extLst>
          </p:cNvPr>
          <p:cNvSpPr>
            <a:spLocks noGrp="1"/>
          </p:cNvSpPr>
          <p:nvPr>
            <p:ph type="body" sz="quarter" idx="19" hasCustomPrompt="1"/>
          </p:nvPr>
        </p:nvSpPr>
        <p:spPr>
          <a:xfrm>
            <a:off x="4892424" y="1827377"/>
            <a:ext cx="1847741"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HIGHLIGHTS</a:t>
            </a:r>
          </a:p>
        </p:txBody>
      </p:sp>
      <p:sp>
        <p:nvSpPr>
          <p:cNvPr id="12" name="Text Placeholder 22">
            <a:extLst>
              <a:ext uri="{FF2B5EF4-FFF2-40B4-BE49-F238E27FC236}">
                <a16:creationId xmlns:a16="http://schemas.microsoft.com/office/drawing/2014/main" id="{5C0C5F81-B1D1-5F4D-9CDC-6866FC0FF377}"/>
              </a:ext>
            </a:extLst>
          </p:cNvPr>
          <p:cNvSpPr>
            <a:spLocks noGrp="1"/>
          </p:cNvSpPr>
          <p:nvPr>
            <p:ph type="body" sz="quarter" idx="20" hasCustomPrompt="1"/>
          </p:nvPr>
        </p:nvSpPr>
        <p:spPr>
          <a:xfrm>
            <a:off x="8370914" y="1827377"/>
            <a:ext cx="2667873"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CUSTOMER/CHALLENGE</a:t>
            </a:r>
          </a:p>
        </p:txBody>
      </p:sp>
      <p:sp>
        <p:nvSpPr>
          <p:cNvPr id="18" name="Text Placeholder 17">
            <a:extLst>
              <a:ext uri="{FF2B5EF4-FFF2-40B4-BE49-F238E27FC236}">
                <a16:creationId xmlns:a16="http://schemas.microsoft.com/office/drawing/2014/main" id="{BE22A290-40A9-9A48-A51F-E8CAB7771575}"/>
              </a:ext>
            </a:extLst>
          </p:cNvPr>
          <p:cNvSpPr>
            <a:spLocks noGrp="1"/>
          </p:cNvSpPr>
          <p:nvPr>
            <p:ph type="body" sz="quarter" idx="22" hasCustomPrompt="1"/>
          </p:nvPr>
        </p:nvSpPr>
        <p:spPr>
          <a:xfrm>
            <a:off x="8370914" y="2102832"/>
            <a:ext cx="3298825" cy="1819275"/>
          </a:xfrm>
        </p:spPr>
        <p:txBody>
          <a:bodyPr lIns="0" tIns="0" rIns="0" bIns="0">
            <a:noAutofit/>
          </a:bodyPr>
          <a:lstStyle>
            <a:lvl1pPr marL="0" indent="0">
              <a:lnSpc>
                <a:spcPts val="1750"/>
              </a:lnSpc>
              <a:buNone/>
              <a:defRPr lang="en-US" sz="1400" kern="1200" dirty="0">
                <a:solidFill>
                  <a:schemeClr val="tx1">
                    <a:lumMod val="60000"/>
                    <a:lumOff val="40000"/>
                  </a:schemeClr>
                </a:solidFill>
                <a:latin typeface="+mn-lt"/>
                <a:ea typeface="+mn-ea"/>
                <a:cs typeface="+mn-cs"/>
              </a:defRPr>
            </a:lvl1pPr>
          </a:lstStyle>
          <a:p>
            <a:pPr lvl="0"/>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p>
        </p:txBody>
      </p:sp>
      <p:sp>
        <p:nvSpPr>
          <p:cNvPr id="6" name="Text Placeholder 5">
            <a:extLst>
              <a:ext uri="{FF2B5EF4-FFF2-40B4-BE49-F238E27FC236}">
                <a16:creationId xmlns:a16="http://schemas.microsoft.com/office/drawing/2014/main" id="{AA8B7871-616B-844D-BD55-30E8259115D6}"/>
              </a:ext>
            </a:extLst>
          </p:cNvPr>
          <p:cNvSpPr>
            <a:spLocks noGrp="1"/>
          </p:cNvSpPr>
          <p:nvPr>
            <p:ph type="body" sz="quarter" idx="23" hasCustomPrompt="1"/>
          </p:nvPr>
        </p:nvSpPr>
        <p:spPr>
          <a:xfrm>
            <a:off x="4892675" y="2102832"/>
            <a:ext cx="3230563" cy="1819274"/>
          </a:xfrm>
        </p:spPr>
        <p:txBody>
          <a:bodyPr lIns="0" tIns="0" rIns="0" bIns="0">
            <a:normAutofit/>
          </a:bodyPr>
          <a:lstStyle>
            <a:lvl1pPr marL="285750" indent="-285750">
              <a:buFont typeface="Arial" panose="020B0604020202020204" pitchFamily="34" charset="0"/>
              <a:buChar char="•"/>
              <a:defRPr sz="1600" b="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First</a:t>
            </a:r>
          </a:p>
          <a:p>
            <a:pPr lvl="0"/>
            <a:r>
              <a:rPr lang="en-US"/>
              <a:t>Second</a:t>
            </a:r>
          </a:p>
          <a:p>
            <a:pPr lvl="0"/>
            <a:r>
              <a:rPr lang="en-US"/>
              <a:t>Third</a:t>
            </a:r>
          </a:p>
        </p:txBody>
      </p:sp>
      <p:sp>
        <p:nvSpPr>
          <p:cNvPr id="15" name="Text Placeholder 22">
            <a:extLst>
              <a:ext uri="{FF2B5EF4-FFF2-40B4-BE49-F238E27FC236}">
                <a16:creationId xmlns:a16="http://schemas.microsoft.com/office/drawing/2014/main" id="{EA3C40BE-FE04-E54F-9D39-ECADD1233C61}"/>
              </a:ext>
            </a:extLst>
          </p:cNvPr>
          <p:cNvSpPr>
            <a:spLocks noGrp="1"/>
          </p:cNvSpPr>
          <p:nvPr>
            <p:ph type="body" sz="quarter" idx="24" hasCustomPrompt="1"/>
          </p:nvPr>
        </p:nvSpPr>
        <p:spPr>
          <a:xfrm>
            <a:off x="4892424" y="4193204"/>
            <a:ext cx="1847741"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RESULTS</a:t>
            </a:r>
          </a:p>
        </p:txBody>
      </p:sp>
      <p:sp>
        <p:nvSpPr>
          <p:cNvPr id="16" name="Text Placeholder 17">
            <a:extLst>
              <a:ext uri="{FF2B5EF4-FFF2-40B4-BE49-F238E27FC236}">
                <a16:creationId xmlns:a16="http://schemas.microsoft.com/office/drawing/2014/main" id="{50B5BE2F-9EFF-B043-B4F4-260368F6BEC0}"/>
              </a:ext>
            </a:extLst>
          </p:cNvPr>
          <p:cNvSpPr>
            <a:spLocks noGrp="1"/>
          </p:cNvSpPr>
          <p:nvPr>
            <p:ph type="body" sz="quarter" idx="25" hasCustomPrompt="1"/>
          </p:nvPr>
        </p:nvSpPr>
        <p:spPr>
          <a:xfrm>
            <a:off x="4892424" y="4474168"/>
            <a:ext cx="6777315" cy="1819275"/>
          </a:xfrm>
        </p:spPr>
        <p:txBody>
          <a:bodyPr lIns="0" tIns="0" rIns="0" bIns="0">
            <a:noAutofit/>
          </a:bodyPr>
          <a:lstStyle>
            <a:lvl1pPr marL="0" marR="0" indent="0" algn="l" defTabSz="914400" rtl="0" eaLnBrk="1" fontAlgn="auto" latinLnBrk="0" hangingPunct="1">
              <a:lnSpc>
                <a:spcPts val="1750"/>
              </a:lnSpc>
              <a:spcBef>
                <a:spcPts val="1000"/>
              </a:spcBef>
              <a:spcAft>
                <a:spcPts val="0"/>
              </a:spcAft>
              <a:buClr>
                <a:schemeClr val="accent1"/>
              </a:buClr>
              <a:buSzPct val="75000"/>
              <a:buFont typeface="Courier New" panose="02070309020205020404" pitchFamily="49" charset="0"/>
              <a:buNone/>
              <a:tabLst/>
              <a:defRPr lang="en-US" sz="1200" kern="1200" dirty="0">
                <a:solidFill>
                  <a:schemeClr val="tx1">
                    <a:lumMod val="60000"/>
                    <a:lumOff val="40000"/>
                  </a:schemeClr>
                </a:solidFill>
                <a:latin typeface="+mn-lt"/>
                <a:ea typeface="+mn-ea"/>
                <a:cs typeface="+mn-cs"/>
              </a:defRPr>
            </a:lvl1pPr>
          </a:lstStyle>
          <a:p>
            <a:pPr marL="0" marR="0" lvl="0" indent="0" algn="l" defTabSz="914400" rtl="0" eaLnBrk="1" fontAlgn="auto" latinLnBrk="0" hangingPunct="1">
              <a:lnSpc>
                <a:spcPts val="1750"/>
              </a:lnSpc>
              <a:spcBef>
                <a:spcPts val="1000"/>
              </a:spcBef>
              <a:spcAft>
                <a:spcPts val="0"/>
              </a:spcAft>
              <a:buClr>
                <a:schemeClr val="accent1"/>
              </a:buClr>
              <a:buSzPct val="75000"/>
              <a:buFont typeface="Courier New" panose="02070309020205020404" pitchFamily="49" charset="0"/>
              <a:buNone/>
              <a:tabLst/>
              <a:defRPr/>
            </a:pPr>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p>
        </p:txBody>
      </p:sp>
      <p:sp>
        <p:nvSpPr>
          <p:cNvPr id="17" name="Title Placeholder 1">
            <a:extLst>
              <a:ext uri="{FF2B5EF4-FFF2-40B4-BE49-F238E27FC236}">
                <a16:creationId xmlns:a16="http://schemas.microsoft.com/office/drawing/2014/main" id="{27CD1928-BB73-F942-88FC-01A4FDFC9460}"/>
              </a:ext>
            </a:extLst>
          </p:cNvPr>
          <p:cNvSpPr>
            <a:spLocks noGrp="1"/>
          </p:cNvSpPr>
          <p:nvPr>
            <p:ph type="title"/>
          </p:nvPr>
        </p:nvSpPr>
        <p:spPr>
          <a:xfrm>
            <a:off x="4892424" y="277606"/>
            <a:ext cx="6679959" cy="590931"/>
          </a:xfrm>
          <a:prstGeom prst="rect">
            <a:avLst/>
          </a:prstGeom>
        </p:spPr>
        <p:txBody>
          <a:bodyPr vert="horz" lIns="91440" tIns="45720" rIns="91440" bIns="45720" rtlCol="0" anchor="ctr">
            <a:spAutoFit/>
          </a:bodyPr>
          <a:lstStyle/>
          <a:p>
            <a:r>
              <a:rPr lang="en-GB"/>
              <a:t>Click to edit Master title style</a:t>
            </a:r>
            <a:endParaRPr lang="en-US"/>
          </a:p>
        </p:txBody>
      </p:sp>
      <p:sp>
        <p:nvSpPr>
          <p:cNvPr id="19" name="Text Placeholder 22">
            <a:extLst>
              <a:ext uri="{FF2B5EF4-FFF2-40B4-BE49-F238E27FC236}">
                <a16:creationId xmlns:a16="http://schemas.microsoft.com/office/drawing/2014/main" id="{38FC64C2-F9DA-604D-940C-E8744FDDE830}"/>
              </a:ext>
            </a:extLst>
          </p:cNvPr>
          <p:cNvSpPr>
            <a:spLocks noGrp="1"/>
          </p:cNvSpPr>
          <p:nvPr>
            <p:ph type="body" sz="quarter" idx="17"/>
          </p:nvPr>
        </p:nvSpPr>
        <p:spPr>
          <a:xfrm>
            <a:off x="4892135" y="872488"/>
            <a:ext cx="6679959"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cxnSp>
        <p:nvCxnSpPr>
          <p:cNvPr id="20" name="Straight Connector 19">
            <a:extLst>
              <a:ext uri="{FF2B5EF4-FFF2-40B4-BE49-F238E27FC236}">
                <a16:creationId xmlns:a16="http://schemas.microsoft.com/office/drawing/2014/main" id="{771BC5A5-641D-C947-A7DE-BBB4167273C4}"/>
              </a:ext>
            </a:extLst>
          </p:cNvPr>
          <p:cNvCxnSpPr>
            <a:cxnSpLocks/>
          </p:cNvCxnSpPr>
          <p:nvPr userDrawn="1"/>
        </p:nvCxnSpPr>
        <p:spPr>
          <a:xfrm>
            <a:off x="4892135" y="167685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7496735-5818-D140-9748-4365A36D6A23}"/>
              </a:ext>
            </a:extLst>
          </p:cNvPr>
          <p:cNvCxnSpPr>
            <a:cxnSpLocks/>
          </p:cNvCxnSpPr>
          <p:nvPr userDrawn="1"/>
        </p:nvCxnSpPr>
        <p:spPr>
          <a:xfrm>
            <a:off x="8363755" y="167685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0EC9F6B5-AEDF-2040-859F-C3CCF320F5CB}"/>
              </a:ext>
            </a:extLst>
          </p:cNvPr>
          <p:cNvCxnSpPr>
            <a:cxnSpLocks/>
          </p:cNvCxnSpPr>
          <p:nvPr userDrawn="1"/>
        </p:nvCxnSpPr>
        <p:spPr>
          <a:xfrm>
            <a:off x="4892135" y="405584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6096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1">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5391F-6672-3C48-9619-B42458336AB8}"/>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D678859D-E68F-2947-9AEE-22697113BB7A}"/>
              </a:ext>
            </a:extLst>
          </p:cNvPr>
          <p:cNvSpPr txBox="1">
            <a:spLocks/>
          </p:cNvSpPr>
          <p:nvPr userDrawn="1"/>
        </p:nvSpPr>
        <p:spPr>
          <a:xfrm>
            <a:off x="11305540"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E8961CCA-B000-F24A-8634-FF54C95794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284" b="6091"/>
          <a:stretch/>
        </p:blipFill>
        <p:spPr>
          <a:xfrm>
            <a:off x="0" y="2872227"/>
            <a:ext cx="7846932" cy="3985773"/>
          </a:xfrm>
          <a:prstGeom prst="rect">
            <a:avLst/>
          </a:prstGeom>
        </p:spPr>
      </p:pic>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6691094" y="5462762"/>
            <a:ext cx="5295859" cy="215384"/>
          </a:xfrm>
        </p:spPr>
        <p:txBody>
          <a:bodyPr lIns="0" tIns="0" rIns="0" bIns="0" anchor="ctr">
            <a:noAutofit/>
          </a:bodyPr>
          <a:lstStyle>
            <a:lvl1pPr marL="0" indent="0">
              <a:buNone/>
              <a:defRPr sz="1400" b="0" i="0">
                <a:solidFill>
                  <a:schemeClr val="accent2"/>
                </a:solidFill>
                <a:latin typeface="Century Gothic" panose="020B0502020202020204" pitchFamily="34" charset="0"/>
              </a:defRPr>
            </a:lvl1pPr>
          </a:lstStyle>
          <a:p>
            <a:pPr lvl="0"/>
            <a:r>
              <a:rPr lang="en-US"/>
              <a:t>XX.XX.XX</a:t>
            </a:r>
          </a:p>
        </p:txBody>
      </p:sp>
      <p:sp>
        <p:nvSpPr>
          <p:cNvPr id="18" name="Rectangle 17">
            <a:extLst>
              <a:ext uri="{FF2B5EF4-FFF2-40B4-BE49-F238E27FC236}">
                <a16:creationId xmlns:a16="http://schemas.microsoft.com/office/drawing/2014/main" id="{DD615A21-D98A-D640-9876-8850592B42E0}"/>
              </a:ext>
            </a:extLst>
          </p:cNvPr>
          <p:cNvSpPr/>
          <p:nvPr userDrawn="1"/>
        </p:nvSpPr>
        <p:spPr>
          <a:xfrm>
            <a:off x="6699314" y="3639776"/>
            <a:ext cx="4026598" cy="215399"/>
          </a:xfrm>
          <a:prstGeom prst="rect">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E0B8F64A-8F64-4F4F-B1AD-00914AC77627}"/>
              </a:ext>
            </a:extLst>
          </p:cNvPr>
          <p:cNvSpPr>
            <a:spLocks noGrp="1"/>
          </p:cNvSpPr>
          <p:nvPr>
            <p:ph type="body" sz="quarter" idx="19" hasCustomPrompt="1"/>
          </p:nvPr>
        </p:nvSpPr>
        <p:spPr>
          <a:xfrm>
            <a:off x="6708958" y="4185378"/>
            <a:ext cx="5292725" cy="221599"/>
          </a:xfrm>
        </p:spPr>
        <p:txBody>
          <a:bodyPr lIns="0" tIns="0" rIns="0" bIns="0">
            <a:spAutoFit/>
          </a:bodyPr>
          <a:lstStyle>
            <a:lvl1pPr marL="0" indent="0">
              <a:buNone/>
              <a:defRPr sz="1600">
                <a:solidFill>
                  <a:srgbClr val="FFFFFF"/>
                </a:solidFill>
              </a:defRPr>
            </a:lvl1pPr>
          </a:lstStyle>
          <a:p>
            <a:pPr lvl="0"/>
            <a:r>
              <a:rPr lang="en-US"/>
              <a:t>Name of Presenter</a:t>
            </a:r>
          </a:p>
        </p:txBody>
      </p:sp>
      <p:sp>
        <p:nvSpPr>
          <p:cNvPr id="14" name="Text Placeholder 4">
            <a:extLst>
              <a:ext uri="{FF2B5EF4-FFF2-40B4-BE49-F238E27FC236}">
                <a16:creationId xmlns:a16="http://schemas.microsoft.com/office/drawing/2014/main" id="{BCD24025-5711-8E49-9322-9896EA12F665}"/>
              </a:ext>
            </a:extLst>
          </p:cNvPr>
          <p:cNvSpPr>
            <a:spLocks noGrp="1"/>
          </p:cNvSpPr>
          <p:nvPr>
            <p:ph type="body" sz="quarter" idx="20" hasCustomPrompt="1"/>
          </p:nvPr>
        </p:nvSpPr>
        <p:spPr>
          <a:xfrm>
            <a:off x="6708958" y="4448023"/>
            <a:ext cx="5292725" cy="193899"/>
          </a:xfrm>
        </p:spPr>
        <p:txBody>
          <a:bodyPr lIns="0" tIns="0" rIns="0" bIns="0">
            <a:spAutoFit/>
          </a:bodyPr>
          <a:lstStyle>
            <a:lvl1pPr marL="0" indent="0">
              <a:buNone/>
              <a:defRPr sz="1400">
                <a:solidFill>
                  <a:srgbClr val="FFFFFF"/>
                </a:solidFill>
              </a:defRPr>
            </a:lvl1pPr>
          </a:lstStyle>
          <a:p>
            <a:pPr lvl="0"/>
            <a:r>
              <a:rPr lang="en-US"/>
              <a:t>Position</a:t>
            </a:r>
          </a:p>
        </p:txBody>
      </p:sp>
      <p:sp>
        <p:nvSpPr>
          <p:cNvPr id="17" name="Slide Number Placeholder 5">
            <a:extLst>
              <a:ext uri="{FF2B5EF4-FFF2-40B4-BE49-F238E27FC236}">
                <a16:creationId xmlns:a16="http://schemas.microsoft.com/office/drawing/2014/main" id="{96CE5D9D-2A44-B241-AAA7-7CF4C95594EC}"/>
              </a:ext>
            </a:extLst>
          </p:cNvPr>
          <p:cNvSpPr txBox="1">
            <a:spLocks/>
          </p:cNvSpPr>
          <p:nvPr userDrawn="1"/>
        </p:nvSpPr>
        <p:spPr>
          <a:xfrm>
            <a:off x="4907280" y="6557615"/>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2"/>
                </a:solidFill>
                <a:latin typeface="+mn-lt"/>
                <a:cs typeface="Arial" panose="020B0604020202020204" pitchFamily="34" charset="0"/>
              </a:rPr>
              <a:t>© Copyright 2020 Rancher Labs. All Rights Reserved.</a:t>
            </a:r>
          </a:p>
        </p:txBody>
      </p:sp>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6695739" y="3309573"/>
            <a:ext cx="5305944" cy="498598"/>
          </a:xfrm>
        </p:spPr>
        <p:txBody>
          <a:bodyPr lIns="0" tIns="0" rIns="0" bIns="0" anchor="t">
            <a:spAutoFit/>
          </a:bodyPr>
          <a:lstStyle>
            <a:lvl1pPr marL="0" indent="0">
              <a:buFont typeface="Arial" panose="020B0604020202020204" pitchFamily="34" charset="0"/>
              <a:buNone/>
              <a:defRPr sz="3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Presentation</a:t>
            </a:r>
          </a:p>
        </p:txBody>
      </p:sp>
      <p:pic>
        <p:nvPicPr>
          <p:cNvPr id="5" name="Graphic 4">
            <a:extLst>
              <a:ext uri="{FF2B5EF4-FFF2-40B4-BE49-F238E27FC236}">
                <a16:creationId xmlns:a16="http://schemas.microsoft.com/office/drawing/2014/main" id="{506D974B-47A4-C94A-A83E-023A3A414F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9600" y="530278"/>
            <a:ext cx="2510081" cy="368356"/>
          </a:xfrm>
          <a:prstGeom prst="rect">
            <a:avLst/>
          </a:prstGeom>
        </p:spPr>
      </p:pic>
    </p:spTree>
    <p:extLst>
      <p:ext uri="{BB962C8B-B14F-4D97-AF65-F5344CB8AC3E}">
        <p14:creationId xmlns:p14="http://schemas.microsoft.com/office/powerpoint/2010/main" val="12600228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5391F-6672-3C48-9619-B42458336AB8}"/>
              </a:ext>
            </a:extLst>
          </p:cNvPr>
          <p:cNvSpPr/>
          <p:nvPr userDrawn="1"/>
        </p:nvSpPr>
        <p:spPr>
          <a:xfrm>
            <a:off x="0" y="0"/>
            <a:ext cx="12192000" cy="6858000"/>
          </a:xfrm>
          <a:prstGeom prst="rect">
            <a:avLst/>
          </a:prstGeom>
          <a:solidFill>
            <a:srgbClr val="F2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9" name="Slide Number Placeholder 5">
            <a:extLst>
              <a:ext uri="{FF2B5EF4-FFF2-40B4-BE49-F238E27FC236}">
                <a16:creationId xmlns:a16="http://schemas.microsoft.com/office/drawing/2014/main" id="{D678859D-E68F-2947-9AEE-22697113BB7A}"/>
              </a:ext>
            </a:extLst>
          </p:cNvPr>
          <p:cNvSpPr txBox="1">
            <a:spLocks/>
          </p:cNvSpPr>
          <p:nvPr userDrawn="1"/>
        </p:nvSpPr>
        <p:spPr>
          <a:xfrm>
            <a:off x="11305540"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accent2"/>
                </a:solidFill>
                <a:latin typeface="+mj-lt"/>
                <a:cs typeface="Arial" panose="020B0604020202020204" pitchFamily="34" charset="0"/>
              </a:rPr>
              <a:pPr algn="l"/>
              <a:t>‹#›</a:t>
            </a:fld>
            <a:endParaRPr lang="en-US" sz="1000" b="1">
              <a:solidFill>
                <a:schemeClr val="accent2"/>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E8961CCA-B000-F24A-8634-FF54C95794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365" b="5726"/>
          <a:stretch/>
        </p:blipFill>
        <p:spPr>
          <a:xfrm>
            <a:off x="0" y="2856728"/>
            <a:ext cx="7839183" cy="4001272"/>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6695739" y="3309573"/>
            <a:ext cx="5305944" cy="498598"/>
          </a:xfrm>
        </p:spPr>
        <p:txBody>
          <a:bodyPr lIns="0" tIns="0" rIns="0" bIns="0" anchor="t">
            <a:spAutoFit/>
          </a:bodyPr>
          <a:lstStyle>
            <a:lvl1pPr marL="0" indent="0">
              <a:buFont typeface="Arial" panose="020B0604020202020204" pitchFamily="34" charset="0"/>
              <a:buNone/>
              <a:defRPr sz="36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Presentation</a:t>
            </a:r>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6691094" y="5462762"/>
            <a:ext cx="5295859" cy="215384"/>
          </a:xfrm>
        </p:spPr>
        <p:txBody>
          <a:bodyPr lIns="0" tIns="0" rIns="0" bIns="0" anchor="ctr">
            <a:noAutofit/>
          </a:bodyPr>
          <a:lstStyle>
            <a:lvl1pPr marL="0" indent="0">
              <a:buNone/>
              <a:defRPr sz="1400" b="0" i="0">
                <a:solidFill>
                  <a:schemeClr val="accent2"/>
                </a:solidFill>
                <a:latin typeface="Century Gothic" panose="020B0502020202020204" pitchFamily="34" charset="0"/>
              </a:defRPr>
            </a:lvl1pPr>
          </a:lstStyle>
          <a:p>
            <a:pPr lvl="0"/>
            <a:r>
              <a:rPr lang="en-US"/>
              <a:t>XX.XX.XX</a:t>
            </a:r>
          </a:p>
        </p:txBody>
      </p:sp>
      <p:sp>
        <p:nvSpPr>
          <p:cNvPr id="18" name="Rectangle 17">
            <a:extLst>
              <a:ext uri="{FF2B5EF4-FFF2-40B4-BE49-F238E27FC236}">
                <a16:creationId xmlns:a16="http://schemas.microsoft.com/office/drawing/2014/main" id="{DD615A21-D98A-D640-9876-8850592B42E0}"/>
              </a:ext>
            </a:extLst>
          </p:cNvPr>
          <p:cNvSpPr/>
          <p:nvPr userDrawn="1"/>
        </p:nvSpPr>
        <p:spPr>
          <a:xfrm>
            <a:off x="6699314" y="3639776"/>
            <a:ext cx="4026598" cy="215399"/>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E0B8F64A-8F64-4F4F-B1AD-00914AC77627}"/>
              </a:ext>
            </a:extLst>
          </p:cNvPr>
          <p:cNvSpPr>
            <a:spLocks noGrp="1"/>
          </p:cNvSpPr>
          <p:nvPr>
            <p:ph type="body" sz="quarter" idx="19" hasCustomPrompt="1"/>
          </p:nvPr>
        </p:nvSpPr>
        <p:spPr>
          <a:xfrm>
            <a:off x="6708958" y="4185378"/>
            <a:ext cx="5292725" cy="221599"/>
          </a:xfrm>
        </p:spPr>
        <p:txBody>
          <a:bodyPr lIns="0" tIns="0" rIns="0" bIns="0">
            <a:spAutoFit/>
          </a:bodyPr>
          <a:lstStyle>
            <a:lvl1pPr marL="0" indent="0">
              <a:buNone/>
              <a:defRPr sz="1600">
                <a:solidFill>
                  <a:srgbClr val="263844"/>
                </a:solidFill>
              </a:defRPr>
            </a:lvl1pPr>
          </a:lstStyle>
          <a:p>
            <a:pPr lvl="0"/>
            <a:r>
              <a:rPr lang="en-US"/>
              <a:t>Name of Presenter</a:t>
            </a:r>
          </a:p>
        </p:txBody>
      </p:sp>
      <p:sp>
        <p:nvSpPr>
          <p:cNvPr id="14" name="Text Placeholder 4">
            <a:extLst>
              <a:ext uri="{FF2B5EF4-FFF2-40B4-BE49-F238E27FC236}">
                <a16:creationId xmlns:a16="http://schemas.microsoft.com/office/drawing/2014/main" id="{BCD24025-5711-8E49-9322-9896EA12F665}"/>
              </a:ext>
            </a:extLst>
          </p:cNvPr>
          <p:cNvSpPr>
            <a:spLocks noGrp="1"/>
          </p:cNvSpPr>
          <p:nvPr>
            <p:ph type="body" sz="quarter" idx="20" hasCustomPrompt="1"/>
          </p:nvPr>
        </p:nvSpPr>
        <p:spPr>
          <a:xfrm>
            <a:off x="6708958" y="4448023"/>
            <a:ext cx="5292725" cy="193899"/>
          </a:xfrm>
        </p:spPr>
        <p:txBody>
          <a:bodyPr lIns="0" tIns="0" rIns="0" bIns="0">
            <a:spAutoFit/>
          </a:bodyPr>
          <a:lstStyle>
            <a:lvl1pPr marL="0" indent="0">
              <a:buNone/>
              <a:defRPr sz="1400">
                <a:solidFill>
                  <a:schemeClr val="tx1">
                    <a:lumMod val="60000"/>
                    <a:lumOff val="40000"/>
                  </a:schemeClr>
                </a:solidFill>
              </a:defRPr>
            </a:lvl1pPr>
          </a:lstStyle>
          <a:p>
            <a:pPr lvl="0"/>
            <a:r>
              <a:rPr lang="en-US"/>
              <a:t>Position</a:t>
            </a:r>
          </a:p>
        </p:txBody>
      </p:sp>
      <p:sp>
        <p:nvSpPr>
          <p:cNvPr id="17" name="Slide Number Placeholder 5">
            <a:extLst>
              <a:ext uri="{FF2B5EF4-FFF2-40B4-BE49-F238E27FC236}">
                <a16:creationId xmlns:a16="http://schemas.microsoft.com/office/drawing/2014/main" id="{96CE5D9D-2A44-B241-AAA7-7CF4C95594EC}"/>
              </a:ext>
            </a:extLst>
          </p:cNvPr>
          <p:cNvSpPr txBox="1">
            <a:spLocks/>
          </p:cNvSpPr>
          <p:nvPr userDrawn="1"/>
        </p:nvSpPr>
        <p:spPr>
          <a:xfrm>
            <a:off x="4907280" y="6562657"/>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2"/>
                </a:solidFill>
                <a:latin typeface="+mn-lt"/>
                <a:cs typeface="Arial" panose="020B0604020202020204" pitchFamily="34" charset="0"/>
              </a:rPr>
              <a:t>© Copyright 2020 Rancher Labs. All Rights Reserved.</a:t>
            </a:r>
          </a:p>
        </p:txBody>
      </p:sp>
      <p:pic>
        <p:nvPicPr>
          <p:cNvPr id="19" name="Graphic 18">
            <a:extLst>
              <a:ext uri="{FF2B5EF4-FFF2-40B4-BE49-F238E27FC236}">
                <a16:creationId xmlns:a16="http://schemas.microsoft.com/office/drawing/2014/main" id="{A030384C-2FB0-244A-B76B-9A25C4B6DDF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9600" y="529120"/>
            <a:ext cx="2517966" cy="369513"/>
          </a:xfrm>
          <a:prstGeom prst="rect">
            <a:avLst/>
          </a:prstGeom>
        </p:spPr>
      </p:pic>
    </p:spTree>
    <p:extLst>
      <p:ext uri="{BB962C8B-B14F-4D97-AF65-F5344CB8AC3E}">
        <p14:creationId xmlns:p14="http://schemas.microsoft.com/office/powerpoint/2010/main" val="266747922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8C30FD-7B96-B741-A7B7-9628C9D85F9E}"/>
              </a:ext>
            </a:extLst>
          </p:cNvPr>
          <p:cNvSpPr>
            <a:spLocks noGrp="1"/>
          </p:cNvSpPr>
          <p:nvPr>
            <p:ph type="body" sz="quarter" idx="13" hasCustomPrompt="1"/>
          </p:nvPr>
        </p:nvSpPr>
        <p:spPr>
          <a:xfrm>
            <a:off x="6437528" y="1434319"/>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01</a:t>
            </a:r>
          </a:p>
        </p:txBody>
      </p:sp>
      <p:sp>
        <p:nvSpPr>
          <p:cNvPr id="35" name="Text Placeholder 34">
            <a:extLst>
              <a:ext uri="{FF2B5EF4-FFF2-40B4-BE49-F238E27FC236}">
                <a16:creationId xmlns:a16="http://schemas.microsoft.com/office/drawing/2014/main" id="{FBB755CC-FB19-6742-81FE-AE4B371FF14C}"/>
              </a:ext>
            </a:extLst>
          </p:cNvPr>
          <p:cNvSpPr>
            <a:spLocks noGrp="1"/>
          </p:cNvSpPr>
          <p:nvPr>
            <p:ph type="body" sz="quarter" idx="15"/>
          </p:nvPr>
        </p:nvSpPr>
        <p:spPr>
          <a:xfrm>
            <a:off x="6431280" y="1953850"/>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25" name="Text Placeholder 26">
            <a:extLst>
              <a:ext uri="{FF2B5EF4-FFF2-40B4-BE49-F238E27FC236}">
                <a16:creationId xmlns:a16="http://schemas.microsoft.com/office/drawing/2014/main" id="{D2C377DA-E0DC-D148-BA1B-5C9ACD021140}"/>
              </a:ext>
            </a:extLst>
          </p:cNvPr>
          <p:cNvSpPr>
            <a:spLocks noGrp="1"/>
          </p:cNvSpPr>
          <p:nvPr>
            <p:ph type="body" sz="quarter" idx="28" hasCustomPrompt="1"/>
          </p:nvPr>
        </p:nvSpPr>
        <p:spPr>
          <a:xfrm>
            <a:off x="7088028" y="1528566"/>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1</a:t>
            </a:r>
          </a:p>
        </p:txBody>
      </p:sp>
      <p:sp>
        <p:nvSpPr>
          <p:cNvPr id="48" name="Text Placeholder 10">
            <a:extLst>
              <a:ext uri="{FF2B5EF4-FFF2-40B4-BE49-F238E27FC236}">
                <a16:creationId xmlns:a16="http://schemas.microsoft.com/office/drawing/2014/main" id="{2B7CD40F-CB9B-664A-A0EF-EC9F8CBAE186}"/>
              </a:ext>
            </a:extLst>
          </p:cNvPr>
          <p:cNvSpPr>
            <a:spLocks noGrp="1"/>
          </p:cNvSpPr>
          <p:nvPr>
            <p:ph type="body" sz="quarter" idx="29" hasCustomPrompt="1"/>
          </p:nvPr>
        </p:nvSpPr>
        <p:spPr>
          <a:xfrm>
            <a:off x="6437528" y="2092997"/>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02</a:t>
            </a:r>
          </a:p>
        </p:txBody>
      </p:sp>
      <p:sp>
        <p:nvSpPr>
          <p:cNvPr id="49" name="Text Placeholder 34">
            <a:extLst>
              <a:ext uri="{FF2B5EF4-FFF2-40B4-BE49-F238E27FC236}">
                <a16:creationId xmlns:a16="http://schemas.microsoft.com/office/drawing/2014/main" id="{75C44AAA-69BC-344F-8139-14C7E2655EFA}"/>
              </a:ext>
            </a:extLst>
          </p:cNvPr>
          <p:cNvSpPr>
            <a:spLocks noGrp="1"/>
          </p:cNvSpPr>
          <p:nvPr>
            <p:ph type="body" sz="quarter" idx="30"/>
          </p:nvPr>
        </p:nvSpPr>
        <p:spPr>
          <a:xfrm>
            <a:off x="6431280" y="2612528"/>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0" name="Text Placeholder 26">
            <a:extLst>
              <a:ext uri="{FF2B5EF4-FFF2-40B4-BE49-F238E27FC236}">
                <a16:creationId xmlns:a16="http://schemas.microsoft.com/office/drawing/2014/main" id="{567E63CC-7913-FC4A-9DF8-234B502EECA4}"/>
              </a:ext>
            </a:extLst>
          </p:cNvPr>
          <p:cNvSpPr>
            <a:spLocks noGrp="1"/>
          </p:cNvSpPr>
          <p:nvPr>
            <p:ph type="body" sz="quarter" idx="31" hasCustomPrompt="1"/>
          </p:nvPr>
        </p:nvSpPr>
        <p:spPr>
          <a:xfrm>
            <a:off x="7088028" y="2187244"/>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2</a:t>
            </a:r>
          </a:p>
        </p:txBody>
      </p:sp>
      <p:sp>
        <p:nvSpPr>
          <p:cNvPr id="60" name="Text Placeholder 10">
            <a:extLst>
              <a:ext uri="{FF2B5EF4-FFF2-40B4-BE49-F238E27FC236}">
                <a16:creationId xmlns:a16="http://schemas.microsoft.com/office/drawing/2014/main" id="{DC95C2FB-55D9-4948-B393-BBC2CBBAE568}"/>
              </a:ext>
            </a:extLst>
          </p:cNvPr>
          <p:cNvSpPr>
            <a:spLocks noGrp="1"/>
          </p:cNvSpPr>
          <p:nvPr>
            <p:ph type="body" sz="quarter" idx="32" hasCustomPrompt="1"/>
          </p:nvPr>
        </p:nvSpPr>
        <p:spPr>
          <a:xfrm>
            <a:off x="6437528" y="2759424"/>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03</a:t>
            </a:r>
          </a:p>
        </p:txBody>
      </p:sp>
      <p:sp>
        <p:nvSpPr>
          <p:cNvPr id="61" name="Text Placeholder 34">
            <a:extLst>
              <a:ext uri="{FF2B5EF4-FFF2-40B4-BE49-F238E27FC236}">
                <a16:creationId xmlns:a16="http://schemas.microsoft.com/office/drawing/2014/main" id="{0D358180-3DDE-4C48-B16D-3F2F06380A9A}"/>
              </a:ext>
            </a:extLst>
          </p:cNvPr>
          <p:cNvSpPr>
            <a:spLocks noGrp="1"/>
          </p:cNvSpPr>
          <p:nvPr>
            <p:ph type="body" sz="quarter" idx="33"/>
          </p:nvPr>
        </p:nvSpPr>
        <p:spPr>
          <a:xfrm>
            <a:off x="6431280" y="3278955"/>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2" name="Text Placeholder 26">
            <a:extLst>
              <a:ext uri="{FF2B5EF4-FFF2-40B4-BE49-F238E27FC236}">
                <a16:creationId xmlns:a16="http://schemas.microsoft.com/office/drawing/2014/main" id="{8FEBE50B-8F37-B44F-906F-624870914EE5}"/>
              </a:ext>
            </a:extLst>
          </p:cNvPr>
          <p:cNvSpPr>
            <a:spLocks noGrp="1"/>
          </p:cNvSpPr>
          <p:nvPr>
            <p:ph type="body" sz="quarter" idx="34" hasCustomPrompt="1"/>
          </p:nvPr>
        </p:nvSpPr>
        <p:spPr>
          <a:xfrm>
            <a:off x="7088028" y="2853671"/>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3</a:t>
            </a:r>
          </a:p>
        </p:txBody>
      </p:sp>
      <p:sp>
        <p:nvSpPr>
          <p:cNvPr id="63" name="Text Placeholder 10">
            <a:extLst>
              <a:ext uri="{FF2B5EF4-FFF2-40B4-BE49-F238E27FC236}">
                <a16:creationId xmlns:a16="http://schemas.microsoft.com/office/drawing/2014/main" id="{D51DCA0B-778A-BC48-8B88-8B13FA669A0E}"/>
              </a:ext>
            </a:extLst>
          </p:cNvPr>
          <p:cNvSpPr>
            <a:spLocks noGrp="1"/>
          </p:cNvSpPr>
          <p:nvPr>
            <p:ph type="body" sz="quarter" idx="35" hasCustomPrompt="1"/>
          </p:nvPr>
        </p:nvSpPr>
        <p:spPr>
          <a:xfrm>
            <a:off x="6437528" y="3418102"/>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04</a:t>
            </a:r>
          </a:p>
        </p:txBody>
      </p:sp>
      <p:sp>
        <p:nvSpPr>
          <p:cNvPr id="64" name="Text Placeholder 34">
            <a:extLst>
              <a:ext uri="{FF2B5EF4-FFF2-40B4-BE49-F238E27FC236}">
                <a16:creationId xmlns:a16="http://schemas.microsoft.com/office/drawing/2014/main" id="{B052FF00-3B8F-C347-8FC8-270F59B90EAA}"/>
              </a:ext>
            </a:extLst>
          </p:cNvPr>
          <p:cNvSpPr>
            <a:spLocks noGrp="1"/>
          </p:cNvSpPr>
          <p:nvPr>
            <p:ph type="body" sz="quarter" idx="36"/>
          </p:nvPr>
        </p:nvSpPr>
        <p:spPr>
          <a:xfrm>
            <a:off x="6431280" y="3937633"/>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5" name="Text Placeholder 26">
            <a:extLst>
              <a:ext uri="{FF2B5EF4-FFF2-40B4-BE49-F238E27FC236}">
                <a16:creationId xmlns:a16="http://schemas.microsoft.com/office/drawing/2014/main" id="{1254E9B6-5AAE-EC47-81A6-D508022D0EA2}"/>
              </a:ext>
            </a:extLst>
          </p:cNvPr>
          <p:cNvSpPr>
            <a:spLocks noGrp="1"/>
          </p:cNvSpPr>
          <p:nvPr>
            <p:ph type="body" sz="quarter" idx="37" hasCustomPrompt="1"/>
          </p:nvPr>
        </p:nvSpPr>
        <p:spPr>
          <a:xfrm>
            <a:off x="7088028" y="3512349"/>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4</a:t>
            </a:r>
          </a:p>
        </p:txBody>
      </p:sp>
      <p:sp>
        <p:nvSpPr>
          <p:cNvPr id="66" name="Text Placeholder 10">
            <a:extLst>
              <a:ext uri="{FF2B5EF4-FFF2-40B4-BE49-F238E27FC236}">
                <a16:creationId xmlns:a16="http://schemas.microsoft.com/office/drawing/2014/main" id="{A95AE550-950E-D745-AE0C-D7A1038EF994}"/>
              </a:ext>
            </a:extLst>
          </p:cNvPr>
          <p:cNvSpPr>
            <a:spLocks noGrp="1"/>
          </p:cNvSpPr>
          <p:nvPr>
            <p:ph type="body" sz="quarter" idx="38" hasCustomPrompt="1"/>
          </p:nvPr>
        </p:nvSpPr>
        <p:spPr>
          <a:xfrm>
            <a:off x="6437528" y="4069031"/>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05</a:t>
            </a:r>
          </a:p>
        </p:txBody>
      </p:sp>
      <p:sp>
        <p:nvSpPr>
          <p:cNvPr id="67" name="Text Placeholder 34">
            <a:extLst>
              <a:ext uri="{FF2B5EF4-FFF2-40B4-BE49-F238E27FC236}">
                <a16:creationId xmlns:a16="http://schemas.microsoft.com/office/drawing/2014/main" id="{43AA903F-3554-0944-BA5C-037B4C8EE1C8}"/>
              </a:ext>
            </a:extLst>
          </p:cNvPr>
          <p:cNvSpPr>
            <a:spLocks noGrp="1"/>
          </p:cNvSpPr>
          <p:nvPr>
            <p:ph type="body" sz="quarter" idx="39"/>
          </p:nvPr>
        </p:nvSpPr>
        <p:spPr>
          <a:xfrm>
            <a:off x="6431280" y="4588562"/>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8" name="Text Placeholder 26">
            <a:extLst>
              <a:ext uri="{FF2B5EF4-FFF2-40B4-BE49-F238E27FC236}">
                <a16:creationId xmlns:a16="http://schemas.microsoft.com/office/drawing/2014/main" id="{5F463C90-AFF9-194F-84DA-C177A0FC1BBC}"/>
              </a:ext>
            </a:extLst>
          </p:cNvPr>
          <p:cNvSpPr>
            <a:spLocks noGrp="1"/>
          </p:cNvSpPr>
          <p:nvPr>
            <p:ph type="body" sz="quarter" idx="40" hasCustomPrompt="1"/>
          </p:nvPr>
        </p:nvSpPr>
        <p:spPr>
          <a:xfrm>
            <a:off x="7088028" y="4163278"/>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5</a:t>
            </a:r>
          </a:p>
        </p:txBody>
      </p:sp>
      <p:sp>
        <p:nvSpPr>
          <p:cNvPr id="69" name="Title Placeholder 1">
            <a:extLst>
              <a:ext uri="{FF2B5EF4-FFF2-40B4-BE49-F238E27FC236}">
                <a16:creationId xmlns:a16="http://schemas.microsoft.com/office/drawing/2014/main" id="{00EAFA7F-1D07-594D-83E6-2A2CAEF036AB}"/>
              </a:ext>
            </a:extLst>
          </p:cNvPr>
          <p:cNvSpPr>
            <a:spLocks noGrp="1"/>
          </p:cNvSpPr>
          <p:nvPr>
            <p:ph type="title" hasCustomPrompt="1"/>
          </p:nvPr>
        </p:nvSpPr>
        <p:spPr>
          <a:xfrm>
            <a:off x="539550" y="2693958"/>
            <a:ext cx="5004977" cy="590931"/>
          </a:xfrm>
          <a:prstGeom prst="rect">
            <a:avLst/>
          </a:prstGeom>
        </p:spPr>
        <p:txBody>
          <a:bodyPr vert="horz" wrap="square" lIns="91440" tIns="45720" rIns="91440" bIns="45720" rtlCol="0" anchor="ctr">
            <a:spAutoFit/>
          </a:bodyPr>
          <a:lstStyle/>
          <a:p>
            <a:r>
              <a:rPr lang="en-US"/>
              <a:t>Agenda</a:t>
            </a:r>
          </a:p>
        </p:txBody>
      </p:sp>
      <p:sp>
        <p:nvSpPr>
          <p:cNvPr id="70" name="Text Placeholder 22">
            <a:extLst>
              <a:ext uri="{FF2B5EF4-FFF2-40B4-BE49-F238E27FC236}">
                <a16:creationId xmlns:a16="http://schemas.microsoft.com/office/drawing/2014/main" id="{9BC3BC1A-D25F-674F-9689-E1C22674ACC5}"/>
              </a:ext>
            </a:extLst>
          </p:cNvPr>
          <p:cNvSpPr>
            <a:spLocks noGrp="1"/>
          </p:cNvSpPr>
          <p:nvPr>
            <p:ph type="body" sz="quarter" idx="17"/>
          </p:nvPr>
        </p:nvSpPr>
        <p:spPr>
          <a:xfrm>
            <a:off x="539261" y="3288840"/>
            <a:ext cx="500497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157169513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_1">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09310" y="974183"/>
            <a:ext cx="1089660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09600" y="367568"/>
            <a:ext cx="1089631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DAB96E-A9C5-2A4B-AF05-7294D419AA36}"/>
              </a:ext>
            </a:extLst>
          </p:cNvPr>
          <p:cNvSpPr>
            <a:spLocks noGrp="1"/>
          </p:cNvSpPr>
          <p:nvPr>
            <p:ph type="body" sz="quarter" idx="18"/>
          </p:nvPr>
        </p:nvSpPr>
        <p:spPr>
          <a:xfrm>
            <a:off x="609600" y="1577975"/>
            <a:ext cx="10896600" cy="42894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418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11959" y="978377"/>
            <a:ext cx="1085750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12250" y="367568"/>
            <a:ext cx="10857507"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415543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ntent_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79D291-DB79-A345-AB5C-0EE8C4D849B5}"/>
              </a:ext>
            </a:extLst>
          </p:cNvPr>
          <p:cNvPicPr>
            <a:picLocks noChangeAspect="1"/>
          </p:cNvPicPr>
          <p:nvPr userDrawn="1"/>
        </p:nvPicPr>
        <p:blipFill rotWithShape="1">
          <a:blip r:embed="rId2" cstate="screen">
            <a:alphaModFix amt="28000"/>
            <a:extLst>
              <a:ext uri="{28A0092B-C50C-407E-A947-70E740481C1C}">
                <a14:useLocalDpi xmlns:a14="http://schemas.microsoft.com/office/drawing/2010/main"/>
              </a:ext>
            </a:extLst>
          </a:blip>
          <a:srcRect l="1223" t="3228" r="2005"/>
          <a:stretch/>
        </p:blipFill>
        <p:spPr>
          <a:xfrm>
            <a:off x="0" y="3255252"/>
            <a:ext cx="12192000" cy="3602748"/>
          </a:xfrm>
          <a:prstGeom prst="rect">
            <a:avLst/>
          </a:prstGeom>
        </p:spPr>
      </p:pic>
      <p:pic>
        <p:nvPicPr>
          <p:cNvPr id="17" name="Picture 16">
            <a:extLst>
              <a:ext uri="{FF2B5EF4-FFF2-40B4-BE49-F238E27FC236}">
                <a16:creationId xmlns:a16="http://schemas.microsoft.com/office/drawing/2014/main" id="{F23801F7-6C91-AC49-AC39-CD4FA81DF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4376"/>
          <a:stretch/>
        </p:blipFill>
        <p:spPr>
          <a:xfrm>
            <a:off x="-1" y="5985512"/>
            <a:ext cx="8438383" cy="872488"/>
          </a:xfrm>
          <a:prstGeom prst="rect">
            <a:avLst/>
          </a:prstGeom>
        </p:spPr>
      </p:pic>
      <p:pic>
        <p:nvPicPr>
          <p:cNvPr id="19" name="Picture 18">
            <a:extLst>
              <a:ext uri="{FF2B5EF4-FFF2-40B4-BE49-F238E27FC236}">
                <a16:creationId xmlns:a16="http://schemas.microsoft.com/office/drawing/2014/main" id="{0C24E2A3-4F32-CF4A-80BB-C7E2FEEC00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0065"/>
          <a:stretch/>
        </p:blipFill>
        <p:spPr>
          <a:xfrm>
            <a:off x="3328696" y="5918479"/>
            <a:ext cx="8863304" cy="949569"/>
          </a:xfrm>
          <a:prstGeom prst="rect">
            <a:avLst/>
          </a:prstGeom>
        </p:spPr>
      </p:pic>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12406" y="960120"/>
            <a:ext cx="10847409"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12407" y="369189"/>
            <a:ext cx="1084741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3" name="Slide Number Placeholder 5">
            <a:extLst>
              <a:ext uri="{FF2B5EF4-FFF2-40B4-BE49-F238E27FC236}">
                <a16:creationId xmlns:a16="http://schemas.microsoft.com/office/drawing/2014/main" id="{4C43EFAA-2DA9-874A-B481-A19A0A61601D}"/>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14" name="Slide Number Placeholder 5">
            <a:extLst>
              <a:ext uri="{FF2B5EF4-FFF2-40B4-BE49-F238E27FC236}">
                <a16:creationId xmlns:a16="http://schemas.microsoft.com/office/drawing/2014/main" id="{E96BBBA0-D9FB-4446-9541-4B5FA17F5507}"/>
              </a:ext>
            </a:extLst>
          </p:cNvPr>
          <p:cNvSpPr txBox="1">
            <a:spLocks/>
          </p:cNvSpPr>
          <p:nvPr userDrawn="1"/>
        </p:nvSpPr>
        <p:spPr>
          <a:xfrm>
            <a:off x="11305540"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42E15CCB-1F2D-C24F-859D-CF65281C885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21082" y="6541573"/>
            <a:ext cx="1292793" cy="191525"/>
          </a:xfrm>
          <a:prstGeom prst="rect">
            <a:avLst/>
          </a:prstGeom>
        </p:spPr>
      </p:pic>
    </p:spTree>
    <p:extLst>
      <p:ext uri="{BB962C8B-B14F-4D97-AF65-F5344CB8AC3E}">
        <p14:creationId xmlns:p14="http://schemas.microsoft.com/office/powerpoint/2010/main" val="900774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017CC-7809-6F4F-BEAA-A0A32A430781}"/>
              </a:ext>
            </a:extLst>
          </p:cNvPr>
          <p:cNvPicPr>
            <a:picLocks noChangeAspect="1"/>
          </p:cNvPicPr>
          <p:nvPr userDrawn="1"/>
        </p:nvPicPr>
        <p:blipFill rotWithShape="1">
          <a:blip r:embed="rId37" cstate="screen">
            <a:alphaModFix amt="50000"/>
            <a:extLst>
              <a:ext uri="{28A0092B-C50C-407E-A947-70E740481C1C}">
                <a14:useLocalDpi xmlns:a14="http://schemas.microsoft.com/office/drawing/2010/main"/>
              </a:ext>
            </a:extLst>
          </a:blip>
          <a:srcRect/>
          <a:stretch/>
        </p:blipFill>
        <p:spPr>
          <a:xfrm>
            <a:off x="0" y="4200041"/>
            <a:ext cx="12192000" cy="2657960"/>
          </a:xfrm>
          <a:prstGeom prst="rect">
            <a:avLst/>
          </a:prstGeom>
        </p:spPr>
      </p:pic>
      <p:sp>
        <p:nvSpPr>
          <p:cNvPr id="2" name="Title Placeholder 1">
            <a:extLst>
              <a:ext uri="{FF2B5EF4-FFF2-40B4-BE49-F238E27FC236}">
                <a16:creationId xmlns:a16="http://schemas.microsoft.com/office/drawing/2014/main" id="{1EE286E6-30AF-3942-86A3-45D441E71D1A}"/>
              </a:ext>
            </a:extLst>
          </p:cNvPr>
          <p:cNvSpPr>
            <a:spLocks noGrp="1"/>
          </p:cNvSpPr>
          <p:nvPr>
            <p:ph type="title"/>
          </p:nvPr>
        </p:nvSpPr>
        <p:spPr>
          <a:xfrm>
            <a:off x="499767" y="350686"/>
            <a:ext cx="10515600" cy="76857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FDFCF4-8254-8448-96CE-C881B3AB80E9}"/>
              </a:ext>
            </a:extLst>
          </p:cNvPr>
          <p:cNvSpPr>
            <a:spLocks noGrp="1"/>
          </p:cNvSpPr>
          <p:nvPr>
            <p:ph type="body" idx="1"/>
          </p:nvPr>
        </p:nvSpPr>
        <p:spPr>
          <a:xfrm>
            <a:off x="609600" y="1485900"/>
            <a:ext cx="10501312" cy="438584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AD06D523-9744-9342-81F5-02431D0DCCC3}"/>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2"/>
                </a:solidFill>
                <a:latin typeface="+mn-lt"/>
                <a:cs typeface="Arial" panose="020B0604020202020204" pitchFamily="34" charset="0"/>
              </a:rPr>
              <a:t>© Copyright 2020 Rancher Labs. All Rights Reserved. </a:t>
            </a:r>
            <a:r>
              <a:rPr lang="en-US" sz="700" b="0" i="0" kern="1200">
                <a:solidFill>
                  <a:schemeClr val="accent2"/>
                </a:solidFill>
                <a:latin typeface="+mn-lt"/>
                <a:ea typeface="Titillium" pitchFamily="2" charset="77"/>
                <a:cs typeface="Arial" panose="020B0604020202020204" pitchFamily="34" charset="0"/>
              </a:rPr>
              <a:t>Confidential</a:t>
            </a:r>
          </a:p>
        </p:txBody>
      </p:sp>
      <p:sp>
        <p:nvSpPr>
          <p:cNvPr id="9" name="Slide Number Placeholder 5">
            <a:extLst>
              <a:ext uri="{FF2B5EF4-FFF2-40B4-BE49-F238E27FC236}">
                <a16:creationId xmlns:a16="http://schemas.microsoft.com/office/drawing/2014/main" id="{12779819-00CC-3148-B30C-6D9AAF9EC5F8}"/>
              </a:ext>
            </a:extLst>
          </p:cNvPr>
          <p:cNvSpPr txBox="1">
            <a:spLocks/>
          </p:cNvSpPr>
          <p:nvPr userDrawn="1"/>
        </p:nvSpPr>
        <p:spPr>
          <a:xfrm>
            <a:off x="11305540"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2"/>
                </a:solidFill>
                <a:latin typeface="+mj-lt"/>
                <a:cs typeface="Arial" panose="020B0604020202020204" pitchFamily="34" charset="0"/>
              </a:rPr>
              <a:pPr algn="l"/>
              <a:t>‹#›</a:t>
            </a:fld>
            <a:endParaRPr lang="en-US" sz="1000" b="1">
              <a:solidFill>
                <a:schemeClr val="bg2"/>
              </a:solidFill>
              <a:latin typeface="+mj-lt"/>
              <a:cs typeface="Arial" panose="020B0604020202020204" pitchFamily="34" charset="0"/>
            </a:endParaRPr>
          </a:p>
        </p:txBody>
      </p:sp>
      <p:pic>
        <p:nvPicPr>
          <p:cNvPr id="10" name="Graphic 9">
            <a:extLst>
              <a:ext uri="{FF2B5EF4-FFF2-40B4-BE49-F238E27FC236}">
                <a16:creationId xmlns:a16="http://schemas.microsoft.com/office/drawing/2014/main" id="{AB1E9BA6-91BB-A54C-A1D5-ED704DF96149}"/>
              </a:ext>
            </a:extLst>
          </p:cNvPr>
          <p:cNvPicPr>
            <a:picLocks noChangeAspect="1"/>
          </p:cNvPicPr>
          <p:nvPr userDrawn="1"/>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44684" y="6541573"/>
            <a:ext cx="1305102" cy="191525"/>
          </a:xfrm>
          <a:prstGeom prst="rect">
            <a:avLst/>
          </a:prstGeom>
        </p:spPr>
      </p:pic>
    </p:spTree>
    <p:extLst>
      <p:ext uri="{BB962C8B-B14F-4D97-AF65-F5344CB8AC3E}">
        <p14:creationId xmlns:p14="http://schemas.microsoft.com/office/powerpoint/2010/main" val="869320738"/>
      </p:ext>
    </p:extLst>
  </p:cSld>
  <p:clrMap bg1="lt1" tx1="dk1" bg2="lt2" tx2="dk2" accent1="accent1" accent2="accent2" accent3="accent3" accent4="accent4" accent5="accent5" accent6="accent6" hlink="hlink" folHlink="folHlink"/>
  <p:sldLayoutIdLst>
    <p:sldLayoutId id="2147483728" r:id="rId1"/>
    <p:sldLayoutId id="2147483757" r:id="rId2"/>
    <p:sldLayoutId id="2147483758" r:id="rId3"/>
    <p:sldLayoutId id="2147483686" r:id="rId4"/>
    <p:sldLayoutId id="2147483746" r:id="rId5"/>
    <p:sldLayoutId id="2147483744" r:id="rId6"/>
    <p:sldLayoutId id="2147483756" r:id="rId7"/>
    <p:sldLayoutId id="2147483714" r:id="rId8"/>
    <p:sldLayoutId id="2147483753" r:id="rId9"/>
    <p:sldLayoutId id="2147483716" r:id="rId10"/>
    <p:sldLayoutId id="2147483720" r:id="rId11"/>
    <p:sldLayoutId id="2147483724" r:id="rId12"/>
    <p:sldLayoutId id="2147483735" r:id="rId13"/>
    <p:sldLayoutId id="2147483715" r:id="rId14"/>
    <p:sldLayoutId id="2147483733" r:id="rId15"/>
    <p:sldLayoutId id="2147483734" r:id="rId16"/>
    <p:sldLayoutId id="2147483718" r:id="rId17"/>
    <p:sldLayoutId id="2147483732" r:id="rId18"/>
    <p:sldLayoutId id="2147483754" r:id="rId19"/>
    <p:sldLayoutId id="2147483672" r:id="rId20"/>
    <p:sldLayoutId id="2147483730" r:id="rId21"/>
    <p:sldLayoutId id="2147483729" r:id="rId22"/>
    <p:sldLayoutId id="2147483740" r:id="rId23"/>
    <p:sldLayoutId id="2147483741" r:id="rId24"/>
    <p:sldLayoutId id="2147483739" r:id="rId25"/>
    <p:sldLayoutId id="2147483679" r:id="rId26"/>
    <p:sldLayoutId id="2147483748" r:id="rId27"/>
    <p:sldLayoutId id="2147483749" r:id="rId28"/>
    <p:sldLayoutId id="2147483750" r:id="rId29"/>
    <p:sldLayoutId id="2147483681" r:id="rId30"/>
    <p:sldLayoutId id="2147483751" r:id="rId31"/>
    <p:sldLayoutId id="2147483752" r:id="rId32"/>
    <p:sldLayoutId id="2147483736" r:id="rId33"/>
    <p:sldLayoutId id="2147483737" r:id="rId34"/>
    <p:sldLayoutId id="2147483722" r:id="rId35"/>
  </p:sldLayoutIdLst>
  <p:txStyles>
    <p:titleStyle>
      <a:lvl1pPr algn="l" defTabSz="914400" rtl="0" eaLnBrk="1" latinLnBrk="0" hangingPunct="1">
        <a:lnSpc>
          <a:spcPct val="90000"/>
        </a:lnSpc>
        <a:spcBef>
          <a:spcPct val="0"/>
        </a:spcBef>
        <a:buNone/>
        <a:defRPr sz="3600" b="0" i="0" kern="1200">
          <a:solidFill>
            <a:schemeClr val="accent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tx1">
              <a:lumMod val="60000"/>
              <a:lumOff val="4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tx1">
              <a:lumMod val="60000"/>
              <a:lumOff val="4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tx1">
              <a:lumMod val="60000"/>
              <a:lumOff val="4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rgbClr val="88898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4200" userDrawn="1">
          <p15:clr>
            <a:srgbClr val="F26B43"/>
          </p15:clr>
        </p15:guide>
        <p15:guide id="3" pos="384" userDrawn="1">
          <p15:clr>
            <a:srgbClr val="F26B43"/>
          </p15:clr>
        </p15:guide>
        <p15:guide id="4" pos="7248" userDrawn="1">
          <p15:clr>
            <a:srgbClr val="F26B43"/>
          </p15:clr>
        </p15:guide>
        <p15:guide id="5" orient="horz" pos="3696" userDrawn="1">
          <p15:clr>
            <a:srgbClr val="F26B43"/>
          </p15:clr>
        </p15:guide>
        <p15:guide id="6" orient="horz" pos="2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hyperlink" Target="https://www.docker.com/increase-rate-limits"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lab.com/gitlab-com/marketing/corporate_marketing/developer-evangelism/code/check-docker-hub-limit" TargetMode="External"/><Relationship Id="rId2" Type="http://schemas.openxmlformats.org/officeDocument/2006/relationships/hyperlink" Target="https://raw.githubusercontent.com/mattmattox/Kubernetes-Master-Class-Docker-Hub-Limits/main/monitoring/basic.sh" TargetMode="External"/><Relationship Id="rId1" Type="http://schemas.openxmlformats.org/officeDocument/2006/relationships/slideLayout" Target="../slideLayouts/slideLayout9.xml"/><Relationship Id="rId4" Type="http://schemas.openxmlformats.org/officeDocument/2006/relationships/hyperlink" Target="https://docs.docker.com/docker-hub/download-rate-limit/#how-can-i-check-my-current-rat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kubernetes.io/docs/concepts/containers/images/#updating-images" TargetMode="External"/><Relationship Id="rId2" Type="http://schemas.openxmlformats.org/officeDocument/2006/relationships/hyperlink" Target="https://github.com/alexellis/registry-creds/"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tiangolo/docker-registry-proxy"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tiangolo/docker-registry-proxy"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attmattox/Kubernetes-Master-Class-Docker-Hub-Limits/tree/main/pull-through-cache/server/ha"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raw.githubusercontent.com/mattmattox/Kubernetes-Master-Class-Docker-Hub-Limits/main/pull-through-cache/client/docker.sh"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hyperlink" Target="https://raw.githubusercontent.com/mattmattox/Kubernetes-Master-Class-Docker-Hub-Limits/main/pull-through-cache/client/k3s.sh"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8.xml"/><Relationship Id="rId4" Type="http://schemas.openxmlformats.org/officeDocument/2006/relationships/image" Target="../media/image31.jpeg"/></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s://docs.docker.com/registry/"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attmattox/Kubernetes-Master-Class-Docker-Hub-Limits/tree/main/private-registry/server/ha"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hyperlink" Target="https://kubernetes.io/docs/tasks/configure-pod-container/pull-image-private-registry/" TargetMode="Externa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hyperlink" Target="https://rancher.com/docs/k3s/latest/en/installation/private-registry/"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medium.com/smileinnovation/simple-and-lightweight-kubernetes-devops-stack-88ab032868fa"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s://rancher.com/blog/2018/2018-10-29-jfrog-artifactory-p1/" TargetMode="External"/><Relationship Id="rId2" Type="http://schemas.openxmlformats.org/officeDocument/2006/relationships/hyperlink" Target="https://info.rancher.com/kubernetes-cloud-native-cicd-pipelines-release-software-faster"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hyperlink" Target="https://www.youtube.com/watch?v=5BO74iNgqxc&amp;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info.rancher.com/online-meetup-december2020" TargetMode="External"/><Relationship Id="rId1" Type="http://schemas.openxmlformats.org/officeDocument/2006/relationships/slideLayout" Target="../slideLayouts/slideLayout9.xml"/><Relationship Id="rId4" Type="http://schemas.openxmlformats.org/officeDocument/2006/relationships/hyperlink" Target="rancher.com/events"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cademy.rancher.com/" TargetMode="External"/><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hyperlink" Target="https://rancher.com/training"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hyperlink" Target="https://www.docker.com/increase-rate-limits"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https://forums.rancher.com/t/no-docker-hub-rate-limits-on-rancher-namespace/18725"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C99953-2DC6-9149-BA58-D69814F86486}"/>
              </a:ext>
            </a:extLst>
          </p:cNvPr>
          <p:cNvSpPr>
            <a:spLocks noGrp="1"/>
          </p:cNvSpPr>
          <p:nvPr>
            <p:ph type="body" sz="quarter" idx="15"/>
          </p:nvPr>
        </p:nvSpPr>
        <p:spPr>
          <a:xfrm>
            <a:off x="1697619" y="1638348"/>
            <a:ext cx="8958804" cy="1107996"/>
          </a:xfrm>
        </p:spPr>
        <p:txBody>
          <a:bodyPr/>
          <a:lstStyle/>
          <a:p>
            <a:r>
              <a:rPr lang="en-US" sz="4800">
                <a:latin typeface="Poppins Medium" panose="00000600000000000000" pitchFamily="2" charset="0"/>
                <a:cs typeface="Poppins Medium" panose="00000600000000000000" pitchFamily="2" charset="0"/>
              </a:rPr>
              <a:t>Kubernetes Master Class</a:t>
            </a:r>
          </a:p>
        </p:txBody>
      </p:sp>
      <p:sp>
        <p:nvSpPr>
          <p:cNvPr id="3" name="Text Placeholder 2">
            <a:extLst>
              <a:ext uri="{FF2B5EF4-FFF2-40B4-BE49-F238E27FC236}">
                <a16:creationId xmlns:a16="http://schemas.microsoft.com/office/drawing/2014/main" id="{F13363BC-58F8-9F4D-ACCE-2F66202855F7}"/>
              </a:ext>
            </a:extLst>
          </p:cNvPr>
          <p:cNvSpPr>
            <a:spLocks noGrp="1"/>
          </p:cNvSpPr>
          <p:nvPr>
            <p:ph type="body" sz="quarter" idx="17"/>
          </p:nvPr>
        </p:nvSpPr>
        <p:spPr>
          <a:xfrm>
            <a:off x="3448071" y="3872004"/>
            <a:ext cx="5295859" cy="215384"/>
          </a:xfrm>
        </p:spPr>
        <p:txBody>
          <a:bodyPr/>
          <a:lstStyle/>
          <a:p>
            <a:r>
              <a:rPr lang="en-US" b="1"/>
              <a:t>December 15, 2020</a:t>
            </a:r>
          </a:p>
        </p:txBody>
      </p:sp>
      <p:cxnSp>
        <p:nvCxnSpPr>
          <p:cNvPr id="7" name="Straight Connector 6">
            <a:extLst>
              <a:ext uri="{FF2B5EF4-FFF2-40B4-BE49-F238E27FC236}">
                <a16:creationId xmlns:a16="http://schemas.microsoft.com/office/drawing/2014/main" id="{5CAF576E-21AE-4F31-882F-28FC245072AA}"/>
              </a:ext>
            </a:extLst>
          </p:cNvPr>
          <p:cNvCxnSpPr>
            <a:cxnSpLocks/>
          </p:cNvCxnSpPr>
          <p:nvPr/>
        </p:nvCxnSpPr>
        <p:spPr>
          <a:xfrm>
            <a:off x="3943107" y="2391183"/>
            <a:ext cx="44678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934B92DD-D635-44AD-9B73-FDAA33E950B1}"/>
              </a:ext>
            </a:extLst>
          </p:cNvPr>
          <p:cNvSpPr txBox="1">
            <a:spLocks/>
          </p:cNvSpPr>
          <p:nvPr/>
        </p:nvSpPr>
        <p:spPr>
          <a:xfrm>
            <a:off x="615387" y="2589074"/>
            <a:ext cx="10961225" cy="997196"/>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Clr>
                <a:schemeClr val="accent1"/>
              </a:buClr>
              <a:buSzPct val="75000"/>
              <a:buFont typeface="Arial" panose="020B0604020202020204" pitchFamily="34" charset="0"/>
              <a:buNone/>
              <a:defRPr sz="40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Docker Hub Limits: Addressing the Amount of</a:t>
            </a:r>
            <a:br>
              <a:rPr lang="en-US" sz="3600"/>
            </a:br>
            <a:r>
              <a:rPr lang="en-US" sz="3600"/>
              <a:t>Pull Requests in Rancher</a:t>
            </a:r>
          </a:p>
        </p:txBody>
      </p:sp>
      <p:sp>
        <p:nvSpPr>
          <p:cNvPr id="4" name="TextBox 3">
            <a:extLst>
              <a:ext uri="{FF2B5EF4-FFF2-40B4-BE49-F238E27FC236}">
                <a16:creationId xmlns:a16="http://schemas.microsoft.com/office/drawing/2014/main" id="{5955F41B-E9F8-437A-BABA-0A5E847067F1}"/>
              </a:ext>
            </a:extLst>
          </p:cNvPr>
          <p:cNvSpPr txBox="1"/>
          <p:nvPr/>
        </p:nvSpPr>
        <p:spPr>
          <a:xfrm>
            <a:off x="4704837" y="1088136"/>
            <a:ext cx="2944368" cy="307777"/>
          </a:xfrm>
          <a:prstGeom prst="rect">
            <a:avLst/>
          </a:prstGeom>
          <a:noFill/>
        </p:spPr>
        <p:txBody>
          <a:bodyPr wrap="square" rtlCol="0">
            <a:spAutoFit/>
          </a:bodyPr>
          <a:lstStyle/>
          <a:p>
            <a:pPr algn="ctr"/>
            <a:r>
              <a:rPr lang="en-US" sz="1400" i="1">
                <a:latin typeface="Poppins" panose="00000500000000000000" pitchFamily="2" charset="0"/>
                <a:cs typeface="Poppins" panose="00000500000000000000" pitchFamily="2" charset="0"/>
              </a:rPr>
              <a:t>a SUSE company</a:t>
            </a:r>
          </a:p>
        </p:txBody>
      </p:sp>
    </p:spTree>
    <p:extLst>
      <p:ext uri="{BB962C8B-B14F-4D97-AF65-F5344CB8AC3E}">
        <p14:creationId xmlns:p14="http://schemas.microsoft.com/office/powerpoint/2010/main" val="1410298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ea typeface="+mn-lt"/>
                <a:cs typeface="+mn-lt"/>
              </a:rPr>
              <a:t>What counts as a pull?</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527955" y="1212599"/>
            <a:ext cx="11321698" cy="4432802"/>
            <a:chOff x="3666262" y="1114684"/>
            <a:chExt cx="4587954"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666262" y="1114684"/>
              <a:ext cx="4575819" cy="954107"/>
            </a:xfrm>
            <a:prstGeom prst="rect">
              <a:avLst/>
            </a:prstGeom>
            <a:noFill/>
          </p:spPr>
          <p:txBody>
            <a:bodyPr wrap="square" lIns="91440" tIns="45720" rIns="91440" bIns="45720" rtlCol="0" anchor="t">
              <a:spAutoFit/>
            </a:bodyPr>
            <a:lstStyle/>
            <a:p>
              <a:pPr>
                <a:buFont typeface="Arial"/>
                <a:buChar char="•"/>
              </a:pPr>
              <a:r>
                <a:rPr lang="en-US" sz="2800">
                  <a:ea typeface="+mn-lt"/>
                  <a:cs typeface="+mn-lt"/>
                </a:rPr>
                <a:t> Any time you run 'docker pull'</a:t>
              </a:r>
              <a:endParaRPr lang="en-US">
                <a:ea typeface="+mn-lt"/>
                <a:cs typeface="+mn-lt"/>
              </a:endParaRPr>
            </a:p>
            <a:p>
              <a:pPr lvl="1">
                <a:buFont typeface="Arial"/>
                <a:buChar char="•"/>
              </a:pPr>
              <a:r>
                <a:rPr lang="en-US" sz="2800">
                  <a:ea typeface="+mn-lt"/>
                  <a:cs typeface="+mn-lt"/>
                </a:rPr>
                <a:t> NOTE: If you already have the image, it still counts.</a:t>
              </a:r>
              <a:endParaRPr lang="en-US">
                <a:ea typeface="+mn-lt"/>
                <a:cs typeface="+mn-lt"/>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https://www.docker.com/increase-rate-limits</a:t>
            </a:r>
            <a:endParaRPr lang="en-US" sz="2400">
              <a:cs typeface="Arial"/>
            </a:endParaRPr>
          </a:p>
        </p:txBody>
      </p:sp>
    </p:spTree>
    <p:extLst>
      <p:ext uri="{BB962C8B-B14F-4D97-AF65-F5344CB8AC3E}">
        <p14:creationId xmlns:p14="http://schemas.microsoft.com/office/powerpoint/2010/main" val="7256058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ea typeface="+mn-lt"/>
                <a:cs typeface="+mn-lt"/>
              </a:rPr>
              <a:t>How do I monitor my current pull rate</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3293209"/>
            </a:xfrm>
            <a:prstGeom prst="rect">
              <a:avLst/>
            </a:prstGeom>
            <a:noFill/>
          </p:spPr>
          <p:txBody>
            <a:bodyPr wrap="square" lIns="91440" tIns="45720" rIns="91440" bIns="45720" rtlCol="0" anchor="t">
              <a:spAutoFit/>
            </a:bodyPr>
            <a:lstStyle/>
            <a:p>
              <a:r>
                <a:rPr lang="en-US" sz="1600">
                  <a:ea typeface="+mn-lt"/>
                  <a:cs typeface="+mn-lt"/>
                </a:rPr>
                <a:t>Basic Script:</a:t>
              </a:r>
            </a:p>
            <a:p>
              <a:r>
                <a:rPr lang="en-US" sz="1600">
                  <a:ea typeface="+mn-lt"/>
                  <a:cs typeface="+mn-lt"/>
                  <a:hlinkClick r:id="rId2"/>
                </a:rPr>
                <a:t>https://raw.githubusercontent.com/mattmattox/Kubernetes-Master-Class-Docker-Hub-Limits/main/monitoring/basic.sh</a:t>
              </a:r>
              <a:endParaRPr lang="en-US" sz="1600">
                <a:ea typeface="+mn-lt"/>
                <a:cs typeface="+mn-lt"/>
              </a:endParaRPr>
            </a:p>
            <a:p>
              <a:endParaRPr lang="en-US" sz="1600">
                <a:ea typeface="+mn-lt"/>
                <a:cs typeface="+mn-lt"/>
              </a:endParaRPr>
            </a:p>
            <a:p>
              <a:r>
                <a:rPr lang="en-US" sz="1600">
                  <a:ea typeface="+mn-lt"/>
                  <a:cs typeface="+mn-lt"/>
                </a:rPr>
                <a:t>Example output:</a:t>
              </a:r>
            </a:p>
            <a:p>
              <a:r>
                <a:rPr lang="en-US" sz="1600" b="1" err="1">
                  <a:ea typeface="+mn-lt"/>
                  <a:cs typeface="+mn-lt"/>
                </a:rPr>
                <a:t>RateLimit</a:t>
              </a:r>
              <a:r>
                <a:rPr lang="en-US" sz="1600" b="1">
                  <a:ea typeface="+mn-lt"/>
                  <a:cs typeface="+mn-lt"/>
                </a:rPr>
                <a:t>-Limit: 100;w=21600</a:t>
              </a:r>
              <a:endParaRPr lang="en-US" sz="1600">
                <a:ea typeface="+mn-lt"/>
                <a:cs typeface="+mn-lt"/>
              </a:endParaRPr>
            </a:p>
            <a:p>
              <a:r>
                <a:rPr lang="en-US" sz="1600" b="1" err="1">
                  <a:ea typeface="+mn-lt"/>
                  <a:cs typeface="+mn-lt"/>
                </a:rPr>
                <a:t>RateLimit</a:t>
              </a:r>
              <a:r>
                <a:rPr lang="en-US" sz="1600" b="1">
                  <a:ea typeface="+mn-lt"/>
                  <a:cs typeface="+mn-lt"/>
                </a:rPr>
                <a:t>-Remaining: 100;w=21600</a:t>
              </a:r>
              <a:endParaRPr lang="en-US" sz="1600">
                <a:ea typeface="+mn-lt"/>
                <a:cs typeface="+mn-lt"/>
              </a:endParaRPr>
            </a:p>
            <a:p>
              <a:endParaRPr lang="en-US" sz="1600">
                <a:ea typeface="+mn-lt"/>
                <a:cs typeface="+mn-lt"/>
              </a:endParaRPr>
            </a:p>
            <a:p>
              <a:r>
                <a:rPr lang="en-US" sz="1600">
                  <a:ea typeface="+mn-lt"/>
                  <a:cs typeface="+mn-lt"/>
                </a:rPr>
                <a:t>Advance Script:</a:t>
              </a:r>
            </a:p>
            <a:p>
              <a:r>
                <a:rPr lang="en-US" sz="1600">
                  <a:ea typeface="+mn-lt"/>
                  <a:cs typeface="+mn-lt"/>
                  <a:hlinkClick r:id="rId3"/>
                </a:rPr>
                <a:t>https://gitlab.com/gitlab-com/marketing/corporate_marketing/developer-evangelism/code/check-docker-hub-limit</a:t>
              </a:r>
              <a:endParaRPr lang="en-US" sz="1600">
                <a:ea typeface="+mn-lt"/>
                <a:cs typeface="+mn-lt"/>
              </a:endParaRPr>
            </a:p>
            <a:p>
              <a:endParaRPr lang="en-US" sz="1600">
                <a:ea typeface="+mn-lt"/>
                <a:cs typeface="+mn-lt"/>
              </a:endParaRPr>
            </a:p>
            <a:p>
              <a:r>
                <a:rPr lang="en-US" sz="1600">
                  <a:ea typeface="+mn-lt"/>
                  <a:cs typeface="+mn-lt"/>
                </a:rPr>
                <a:t>Example output:</a:t>
              </a:r>
            </a:p>
            <a:p>
              <a:r>
                <a:rPr lang="en-US" sz="1600" b="1">
                  <a:ea typeface="+mn-lt"/>
                  <a:cs typeface="+mn-lt"/>
                </a:rPr>
                <a:t>OK - Docker Hub: Limit is 100 remaining 100|'limit'=100 'remaining'=100 'reset'=0</a:t>
              </a:r>
              <a:endParaRPr lang="en-US" sz="1600">
                <a:ea typeface="+mn-lt"/>
                <a:cs typeface="+mn-lt"/>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3" name="TextBox 2">
            <a:extLst>
              <a:ext uri="{FF2B5EF4-FFF2-40B4-BE49-F238E27FC236}">
                <a16:creationId xmlns:a16="http://schemas.microsoft.com/office/drawing/2014/main" id="{66CC0B4A-8460-4ED0-A183-45AE945F003B}"/>
              </a:ext>
            </a:extLst>
          </p:cNvPr>
          <p:cNvSpPr txBox="1"/>
          <p:nvPr/>
        </p:nvSpPr>
        <p:spPr>
          <a:xfrm>
            <a:off x="1197987" y="5183736"/>
            <a:ext cx="10261805" cy="369332"/>
          </a:xfrm>
          <a:prstGeom prst="rect">
            <a:avLst/>
          </a:prstGeom>
          <a:noFill/>
        </p:spPr>
        <p:txBody>
          <a:bodyPr wrap="square" lIns="91440" tIns="45720" rIns="91440" bIns="45720" rtlCol="0" anchor="t">
            <a:spAutoFit/>
          </a:bodyPr>
          <a:lstStyle/>
          <a:p>
            <a:pPr algn="ctr"/>
            <a:r>
              <a:rPr lang="en-US">
                <a:ea typeface="+mn-lt"/>
                <a:cs typeface="+mn-lt"/>
                <a:hlinkClick r:id="rId4"/>
              </a:rPr>
              <a:t>https://docs.docker.com/docker-hub/download-rate-limit/#how-can-i-check-my-current-rate</a:t>
            </a:r>
            <a:endParaRPr lang="en-US">
              <a:ea typeface="+mn-lt"/>
              <a:cs typeface="+mn-lt"/>
            </a:endParaRPr>
          </a:p>
        </p:txBody>
      </p:sp>
    </p:spTree>
    <p:extLst>
      <p:ext uri="{BB962C8B-B14F-4D97-AF65-F5344CB8AC3E}">
        <p14:creationId xmlns:p14="http://schemas.microsoft.com/office/powerpoint/2010/main" val="2959034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ea typeface="+mn-lt"/>
                <a:cs typeface="+mn-lt"/>
              </a:rPr>
              <a:t>What solutions are available to solve this issue?</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1815882"/>
            </a:xfrm>
            <a:prstGeom prst="rect">
              <a:avLst/>
            </a:prstGeom>
            <a:noFill/>
          </p:spPr>
          <p:txBody>
            <a:bodyPr wrap="square" lIns="91440" tIns="45720" rIns="91440" bIns="45720" rtlCol="0" anchor="t">
              <a:spAutoFit/>
            </a:bodyPr>
            <a:lstStyle/>
            <a:p>
              <a:pPr marL="457200" indent="-457200">
                <a:buFont typeface="Arial"/>
                <a:buChar char="•"/>
              </a:pPr>
              <a:r>
                <a:rPr lang="en-US" sz="2800">
                  <a:ea typeface="+mn-lt"/>
                  <a:cs typeface="+mn-lt"/>
                </a:rPr>
                <a:t>Reduce/Workaround the pull limit</a:t>
              </a:r>
              <a:endParaRPr lang="en-US">
                <a:cs typeface="Arial" panose="020B0604020202020204"/>
              </a:endParaRPr>
            </a:p>
            <a:p>
              <a:pPr marL="457200" indent="-457200">
                <a:buFont typeface="Arial"/>
                <a:buChar char="•"/>
              </a:pPr>
              <a:r>
                <a:rPr lang="en-US" sz="2800">
                  <a:ea typeface="+mn-lt"/>
                  <a:cs typeface="+mn-lt"/>
                </a:rPr>
                <a:t>Pull-Through-Cache registry</a:t>
              </a:r>
              <a:endParaRPr lang="en-US">
                <a:cs typeface="Arial" panose="020B0604020202020204"/>
              </a:endParaRPr>
            </a:p>
            <a:p>
              <a:pPr marL="457200" indent="-457200">
                <a:buFont typeface="Arial"/>
                <a:buChar char="•"/>
              </a:pPr>
              <a:r>
                <a:rPr lang="en-US" sz="2800">
                  <a:ea typeface="+mn-lt"/>
                  <a:cs typeface="+mn-lt"/>
                </a:rPr>
                <a:t>Full registry mirror</a:t>
              </a:r>
            </a:p>
            <a:p>
              <a:pPr marL="457200" indent="-457200">
                <a:buFont typeface="Arial"/>
                <a:buChar char="•"/>
              </a:pPr>
              <a:r>
                <a:rPr lang="en-US" sz="2800">
                  <a:ea typeface="+mn-lt"/>
                  <a:cs typeface="+mn-lt"/>
                </a:rPr>
                <a:t>Enterprise solutions</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Tree>
    <p:extLst>
      <p:ext uri="{BB962C8B-B14F-4D97-AF65-F5344CB8AC3E}">
        <p14:creationId xmlns:p14="http://schemas.microsoft.com/office/powerpoint/2010/main" val="1654176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424589"/>
            <a:ext cx="10847410" cy="480131"/>
          </a:xfrm>
        </p:spPr>
        <p:txBody>
          <a:bodyPr/>
          <a:lstStyle/>
          <a:p>
            <a:pPr algn="ctr"/>
            <a:r>
              <a:rPr lang="en-US" sz="2800">
                <a:ea typeface="+mn-lt"/>
                <a:cs typeface="+mn-lt"/>
              </a:rPr>
              <a:t>How to reduce/workaround the number of overall image pulls</a:t>
            </a:r>
            <a:endParaRPr lang="en-US" sz="2800"/>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4401205"/>
            </a:xfrm>
            <a:prstGeom prst="rect">
              <a:avLst/>
            </a:prstGeom>
            <a:noFill/>
          </p:spPr>
          <p:txBody>
            <a:bodyPr wrap="square" lIns="91440" tIns="45720" rIns="91440" bIns="45720" rtlCol="0" anchor="t">
              <a:spAutoFit/>
            </a:bodyPr>
            <a:lstStyle/>
            <a:p>
              <a:pPr marL="457200" indent="-457200">
                <a:buFont typeface="Arial"/>
                <a:buChar char="•"/>
              </a:pPr>
              <a:r>
                <a:rPr lang="en-US" sz="2000">
                  <a:ea typeface="+mn-lt"/>
                  <a:cs typeface="+mn-lt"/>
                </a:rPr>
                <a:t>Changing the </a:t>
              </a:r>
              <a:r>
                <a:rPr lang="en-US" sz="2000" err="1">
                  <a:ea typeface="+mn-lt"/>
                  <a:cs typeface="+mn-lt"/>
                </a:rPr>
                <a:t>ImagePullPolicy</a:t>
              </a:r>
            </a:p>
            <a:p>
              <a:pPr marL="914400" lvl="1" indent="-457200">
                <a:buFont typeface="Arial"/>
                <a:buChar char="•"/>
              </a:pPr>
              <a:r>
                <a:rPr lang="en-US" sz="2000">
                  <a:ea typeface="+mn-lt"/>
                  <a:cs typeface="+mn-lt"/>
                </a:rPr>
                <a:t>When </a:t>
              </a:r>
              <a:r>
                <a:rPr lang="en-US" sz="2000" err="1">
                  <a:ea typeface="+mn-lt"/>
                  <a:cs typeface="+mn-lt"/>
                </a:rPr>
                <a:t>imagePullPolicy</a:t>
              </a:r>
              <a:r>
                <a:rPr lang="en-US" sz="2000">
                  <a:ea typeface="+mn-lt"/>
                  <a:cs typeface="+mn-lt"/>
                </a:rPr>
                <a:t> is defined without a specific value, it defaults to Always.</a:t>
              </a:r>
            </a:p>
            <a:p>
              <a:pPr marL="914400" lvl="1" indent="-457200">
                <a:buFont typeface="Arial"/>
                <a:buChar char="•"/>
              </a:pPr>
              <a:r>
                <a:rPr lang="en-US" sz="2000">
                  <a:cs typeface="Arial" panose="020B0604020202020204"/>
                </a:rPr>
                <a:t>Add Script to do mass check and update here</a:t>
              </a:r>
            </a:p>
            <a:p>
              <a:pPr marL="914400" lvl="1" indent="-457200">
                <a:buFont typeface="Arial"/>
                <a:buChar char="•"/>
              </a:pPr>
              <a:r>
                <a:rPr lang="en-US" sz="2000">
                  <a:cs typeface="Arial" panose="020B0604020202020204"/>
                </a:rPr>
                <a:t>It </a:t>
              </a:r>
              <a:r>
                <a:rPr lang="en-US" sz="2000">
                  <a:ea typeface="+mn-lt"/>
                  <a:cs typeface="+mn-lt"/>
                </a:rPr>
                <a:t>is a security best practice to enable </a:t>
              </a:r>
              <a:r>
                <a:rPr lang="en-US" sz="2000" err="1">
                  <a:ea typeface="+mn-lt"/>
                  <a:cs typeface="+mn-lt"/>
                </a:rPr>
                <a:t>always_pull_images</a:t>
              </a:r>
              <a:r>
                <a:rPr lang="en-US" sz="2000">
                  <a:ea typeface="+mn-lt"/>
                  <a:cs typeface="+mn-lt"/>
                </a:rPr>
                <a:t> for the </a:t>
              </a:r>
              <a:r>
                <a:rPr lang="en-US" sz="2000" err="1">
                  <a:ea typeface="+mn-lt"/>
                  <a:cs typeface="+mn-lt"/>
                </a:rPr>
                <a:t>kube-apiserver</a:t>
              </a:r>
              <a:r>
                <a:rPr lang="en-US" sz="2000">
                  <a:ea typeface="+mn-lt"/>
                  <a:cs typeface="+mn-lt"/>
                </a:rPr>
                <a:t>. It forces Kubernetes to validate the image and pull credentials with the remote image registry. (Please talk to your security team before making this change)</a:t>
              </a:r>
            </a:p>
            <a:p>
              <a:pPr marL="457200" indent="-457200">
                <a:buFont typeface="Arial"/>
                <a:buChar char="•"/>
              </a:pPr>
              <a:r>
                <a:rPr lang="en-US" sz="2000">
                  <a:cs typeface="Arial" panose="020B0604020202020204"/>
                </a:rPr>
                <a:t>Monitoring for </a:t>
              </a:r>
              <a:r>
                <a:rPr lang="en-US" sz="2000" err="1">
                  <a:cs typeface="Arial" panose="020B0604020202020204"/>
                </a:rPr>
                <a:t>crashlooping</a:t>
              </a:r>
              <a:r>
                <a:rPr lang="en-US" sz="2000">
                  <a:cs typeface="Arial" panose="020B0604020202020204"/>
                </a:rPr>
                <a:t> pods</a:t>
              </a:r>
            </a:p>
            <a:p>
              <a:pPr marL="914400" lvl="1" indent="-457200">
                <a:buFont typeface="Arial"/>
                <a:buChar char="•"/>
              </a:pPr>
              <a:r>
                <a:rPr lang="en-US" sz="2000">
                  <a:ea typeface="+mn-lt"/>
                  <a:cs typeface="+mn-lt"/>
                </a:rPr>
                <a:t>Add Script/pod to watch for </a:t>
              </a:r>
              <a:r>
                <a:rPr lang="en-US" sz="2000" err="1">
                  <a:ea typeface="+mn-lt"/>
                  <a:cs typeface="+mn-lt"/>
                </a:rPr>
                <a:t>crashlooping</a:t>
              </a:r>
              <a:r>
                <a:rPr lang="en-US" sz="2000">
                  <a:ea typeface="+mn-lt"/>
                  <a:cs typeface="+mn-lt"/>
                </a:rPr>
                <a:t> pods here.</a:t>
              </a:r>
            </a:p>
            <a:p>
              <a:pPr marL="457200" indent="-457200">
                <a:buFont typeface="Arial"/>
                <a:buChar char="•"/>
              </a:pPr>
              <a:r>
                <a:rPr lang="en-US" sz="2000">
                  <a:ea typeface="+mn-lt"/>
                  <a:cs typeface="+mn-lt"/>
                </a:rPr>
                <a:t>Adding </a:t>
              </a:r>
              <a:r>
                <a:rPr lang="en-US" sz="2000" err="1">
                  <a:ea typeface="+mn-lt"/>
                  <a:cs typeface="+mn-lt"/>
                </a:rPr>
                <a:t>ImagePullSecret</a:t>
              </a:r>
              <a:r>
                <a:rPr lang="en-US" sz="2000">
                  <a:ea typeface="+mn-lt"/>
                  <a:cs typeface="+mn-lt"/>
                </a:rPr>
                <a:t> to all namespaces for Authenticate pulls</a:t>
              </a:r>
              <a:endParaRPr lang="en-US" sz="2000">
                <a:cs typeface="Arial" panose="020B0604020202020204"/>
              </a:endParaRPr>
            </a:p>
            <a:p>
              <a:pPr marL="914400" lvl="1" indent="-457200">
                <a:buFont typeface="Arial"/>
                <a:buChar char="•"/>
              </a:pPr>
              <a:r>
                <a:rPr lang="en-US" sz="2000">
                  <a:ea typeface="+mn-lt"/>
                  <a:cs typeface="+mn-lt"/>
                  <a:hlinkClick r:id="rId2"/>
                </a:rPr>
                <a:t>https://github.com/alexellis/registry-creds/</a:t>
              </a:r>
            </a:p>
            <a:p>
              <a:pPr marL="457200" indent="-457200">
                <a:buFont typeface="Arial"/>
                <a:buChar char="•"/>
              </a:pPr>
              <a:r>
                <a:rPr lang="en-US" sz="2000">
                  <a:ea typeface="+mn-lt"/>
                  <a:cs typeface="+mn-lt"/>
                </a:rPr>
                <a:t>Using multiple outbound NAT IPs</a:t>
              </a:r>
            </a:p>
            <a:p>
              <a:pPr marL="742950" lvl="1" indent="-285750">
                <a:buFont typeface="Arial,Sans-Serif"/>
                <a:buChar char="•"/>
              </a:pPr>
              <a:r>
                <a:rPr lang="en-US" sz="2000">
                  <a:ea typeface="+mn-lt"/>
                  <a:cs typeface="+mn-lt"/>
                </a:rPr>
                <a:t>When using a shared IP address for a cluster(s) all nodes share the same limit</a:t>
              </a:r>
            </a:p>
            <a:p>
              <a:pPr marL="742950" lvl="1" indent="-285750">
                <a:buFont typeface="Arial,Sans-Serif"/>
                <a:buChar char="•"/>
              </a:pPr>
              <a:r>
                <a:rPr lang="en-US" sz="2000">
                  <a:ea typeface="+mn-lt"/>
                  <a:cs typeface="+mn-lt"/>
                </a:rPr>
                <a:t>Workaround: Configure each node to have it's own 1-to-1 NAT</a:t>
              </a:r>
            </a:p>
            <a:p>
              <a:pPr marL="914400" lvl="1" indent="-457200">
                <a:buFont typeface="Arial"/>
                <a:buChar char="•"/>
              </a:pPr>
              <a:endParaRPr lang="en-US" sz="2000">
                <a:ea typeface="+mn-lt"/>
                <a:cs typeface="+mn-lt"/>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53163" y="5470607"/>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3"/>
              </a:rPr>
              <a:t>https://kubernetes.io/docs/concepts/containers/images/#updating-images</a:t>
            </a:r>
            <a:endParaRPr lang="en-US">
              <a:ea typeface="+mn-lt"/>
              <a:cs typeface="+mn-lt"/>
            </a:endParaRPr>
          </a:p>
        </p:txBody>
      </p:sp>
    </p:spTree>
    <p:extLst>
      <p:ext uri="{BB962C8B-B14F-4D97-AF65-F5344CB8AC3E}">
        <p14:creationId xmlns:p14="http://schemas.microsoft.com/office/powerpoint/2010/main" val="20816416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523220"/>
            </a:xfrm>
            <a:prstGeom prst="rect">
              <a:avLst/>
            </a:prstGeom>
            <a:noFill/>
          </p:spPr>
          <p:txBody>
            <a:bodyPr wrap="square" lIns="91440" tIns="45720" rIns="91440" bIns="45720" rtlCol="0" anchor="t">
              <a:spAutoFit/>
            </a:bodyPr>
            <a:lstStyle/>
            <a:p>
              <a:pPr algn="ctr"/>
              <a:r>
                <a:rPr lang="en-US" sz="2800">
                  <a:ea typeface="+mn-lt"/>
                  <a:cs typeface="+mn-lt"/>
                </a:rPr>
                <a:t>How does it work?</a:t>
              </a:r>
              <a:endParaRPr lang="en-US">
                <a:cs typeface="Arial" panose="020B0604020202020204"/>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https://github.com/tiangolo/docker-registry-proxy</a:t>
            </a:r>
            <a:endParaRPr lang="en-US" sz="2400">
              <a:cs typeface="Arial"/>
            </a:endParaRPr>
          </a:p>
        </p:txBody>
      </p:sp>
      <p:pic>
        <p:nvPicPr>
          <p:cNvPr id="4" name="Picture 5" descr="Diagram&#10;&#10;Description automatically generated">
            <a:extLst>
              <a:ext uri="{FF2B5EF4-FFF2-40B4-BE49-F238E27FC236}">
                <a16:creationId xmlns:a16="http://schemas.microsoft.com/office/drawing/2014/main" id="{CDDB070D-490B-4577-BA53-79A828597247}"/>
              </a:ext>
            </a:extLst>
          </p:cNvPr>
          <p:cNvPicPr>
            <a:picLocks noChangeAspect="1"/>
          </p:cNvPicPr>
          <p:nvPr/>
        </p:nvPicPr>
        <p:blipFill>
          <a:blip r:embed="rId3"/>
          <a:stretch>
            <a:fillRect/>
          </a:stretch>
        </p:blipFill>
        <p:spPr>
          <a:xfrm>
            <a:off x="3607082" y="1675434"/>
            <a:ext cx="5450471" cy="3516776"/>
          </a:xfrm>
          <a:prstGeom prst="rect">
            <a:avLst/>
          </a:prstGeom>
        </p:spPr>
      </p:pic>
    </p:spTree>
    <p:extLst>
      <p:ext uri="{BB962C8B-B14F-4D97-AF65-F5344CB8AC3E}">
        <p14:creationId xmlns:p14="http://schemas.microsoft.com/office/powerpoint/2010/main" val="19873933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1003057" y="5219178"/>
            <a:ext cx="10651665" cy="461665"/>
          </a:xfrm>
          <a:prstGeom prst="rect">
            <a:avLst/>
          </a:prstGeom>
          <a:noFill/>
        </p:spPr>
        <p:txBody>
          <a:bodyPr wrap="square" lIns="91440" tIns="45720" rIns="91440" bIns="45720" rtlCol="0" anchor="t">
            <a:spAutoFit/>
          </a:bodyPr>
          <a:lstStyle/>
          <a:p>
            <a:pPr algn="ctr"/>
            <a:endParaRPr lang="en-US" sz="2400">
              <a:cs typeface="Arial"/>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905540" y="2234609"/>
            <a:ext cx="541906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Pros</a:t>
            </a:r>
            <a:endParaRPr lang="en-US"/>
          </a:p>
          <a:p>
            <a:pPr marL="342900" indent="-342900">
              <a:buFont typeface="Arial"/>
              <a:buChar char="•"/>
            </a:pPr>
            <a:r>
              <a:rPr lang="en-US" sz="2400">
                <a:cs typeface="Arial" panose="020B0604020202020204"/>
              </a:rPr>
              <a:t>Simple</a:t>
            </a:r>
          </a:p>
          <a:p>
            <a:pPr marL="342900" indent="-342900">
              <a:buFont typeface="Arial"/>
              <a:buChar char="•"/>
            </a:pPr>
            <a:r>
              <a:rPr lang="en-US" sz="2400">
                <a:cs typeface="Arial" panose="020B0604020202020204"/>
              </a:rPr>
              <a:t>No code changes required</a:t>
            </a:r>
          </a:p>
          <a:p>
            <a:pPr marL="342900" indent="-342900">
              <a:buFont typeface="Arial"/>
              <a:buChar char="•"/>
            </a:pPr>
            <a:r>
              <a:rPr lang="en-US" sz="2400">
                <a:cs typeface="Arial" panose="020B0604020202020204"/>
              </a:rPr>
              <a:t>Very little on-going maintenance</a:t>
            </a:r>
          </a:p>
          <a:p>
            <a:pPr marL="342900" indent="-342900">
              <a:buFont typeface="Arial"/>
              <a:buChar char="•"/>
            </a:pPr>
            <a:endParaRPr lang="en-US" sz="2400">
              <a:cs typeface="Arial" panose="020B0604020202020204"/>
            </a:endParaRPr>
          </a:p>
        </p:txBody>
      </p:sp>
      <p:sp>
        <p:nvSpPr>
          <p:cNvPr id="9" name="TextBox 8">
            <a:extLst>
              <a:ext uri="{FF2B5EF4-FFF2-40B4-BE49-F238E27FC236}">
                <a16:creationId xmlns:a16="http://schemas.microsoft.com/office/drawing/2014/main" id="{03A23690-4BDE-481D-8385-4223B62A9DFA}"/>
              </a:ext>
            </a:extLst>
          </p:cNvPr>
          <p:cNvSpPr txBox="1"/>
          <p:nvPr/>
        </p:nvSpPr>
        <p:spPr>
          <a:xfrm>
            <a:off x="6097772" y="2234608"/>
            <a:ext cx="5419060"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Cons</a:t>
            </a:r>
            <a:endParaRPr lang="en-US"/>
          </a:p>
          <a:p>
            <a:pPr marL="342900" indent="-342900">
              <a:buFont typeface="Arial"/>
              <a:buChar char="•"/>
            </a:pPr>
            <a:r>
              <a:rPr lang="en-US" sz="2400">
                <a:cs typeface="Arial" panose="020B0604020202020204"/>
              </a:rPr>
              <a:t>No security for private repos</a:t>
            </a:r>
          </a:p>
          <a:p>
            <a:pPr marL="342900" indent="-342900">
              <a:buFont typeface="Arial"/>
              <a:buChar char="•"/>
            </a:pPr>
            <a:r>
              <a:rPr lang="en-US" sz="2400">
                <a:ea typeface="+mn-lt"/>
                <a:cs typeface="+mn-lt"/>
              </a:rPr>
              <a:t>Infrastructure dependency</a:t>
            </a:r>
          </a:p>
          <a:p>
            <a:pPr marL="342900" indent="-342900">
              <a:buFont typeface="Arial"/>
              <a:buChar char="•"/>
            </a:pPr>
            <a:r>
              <a:rPr lang="en-US" sz="2400">
                <a:cs typeface="Arial" panose="020B0604020202020204"/>
              </a:rPr>
              <a:t>One-size fits all (Little to no customization)</a:t>
            </a:r>
          </a:p>
        </p:txBody>
      </p:sp>
    </p:spTree>
    <p:extLst>
      <p:ext uri="{BB962C8B-B14F-4D97-AF65-F5344CB8AC3E}">
        <p14:creationId xmlns:p14="http://schemas.microsoft.com/office/powerpoint/2010/main" val="18849288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825" y="1212599"/>
            <a:ext cx="12060478"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523220"/>
            </a:xfrm>
            <a:prstGeom prst="rect">
              <a:avLst/>
            </a:prstGeom>
            <a:noFill/>
          </p:spPr>
          <p:txBody>
            <a:bodyPr wrap="square" lIns="91440" tIns="45720" rIns="91440" bIns="45720" rtlCol="0" anchor="t">
              <a:spAutoFit/>
            </a:bodyPr>
            <a:lstStyle/>
            <a:p>
              <a:pPr algn="ctr"/>
              <a:r>
                <a:rPr lang="en-US" sz="2800">
                  <a:ea typeface="+mn-lt"/>
                  <a:cs typeface="+mn-lt"/>
                </a:rPr>
                <a:t>Installation - Standalone</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https://github.com/tiangolo/docker-registry-proxy</a:t>
            </a:r>
            <a:endParaRPr lang="en-US" sz="2400">
              <a:cs typeface="Arial"/>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613145" y="1791586"/>
            <a:ext cx="1084166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Docker</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
              <a:buChar char="•"/>
            </a:pPr>
            <a:r>
              <a:rPr lang="en-US">
                <a:ea typeface="+mn-lt"/>
                <a:cs typeface="+mn-lt"/>
              </a:rPr>
              <a:t>docker run --rm --name </a:t>
            </a:r>
            <a:r>
              <a:rPr lang="en-US" err="1">
                <a:ea typeface="+mn-lt"/>
                <a:cs typeface="+mn-lt"/>
              </a:rPr>
              <a:t>docker_registry_proxy</a:t>
            </a:r>
            <a:r>
              <a:rPr lang="en-US">
                <a:ea typeface="+mn-lt"/>
                <a:cs typeface="+mn-lt"/>
              </a:rPr>
              <a:t> -it \
 -p 0.0.0.0:3128:3128 \
-v $(</a:t>
            </a:r>
            <a:r>
              <a:rPr lang="en-US" err="1">
                <a:ea typeface="+mn-lt"/>
                <a:cs typeface="+mn-lt"/>
              </a:rPr>
              <a:t>pwd</a:t>
            </a:r>
            <a:r>
              <a:rPr lang="en-US">
                <a:ea typeface="+mn-lt"/>
                <a:cs typeface="+mn-lt"/>
              </a:rPr>
              <a:t>)/</a:t>
            </a:r>
            <a:r>
              <a:rPr lang="en-US" err="1">
                <a:ea typeface="+mn-lt"/>
                <a:cs typeface="+mn-lt"/>
              </a:rPr>
              <a:t>docker_mirror_cache</a:t>
            </a:r>
            <a:r>
              <a:rPr lang="en-US">
                <a:ea typeface="+mn-lt"/>
                <a:cs typeface="+mn-lt"/>
              </a:rPr>
              <a:t>:/</a:t>
            </a:r>
            <a:r>
              <a:rPr lang="en-US" err="1">
                <a:ea typeface="+mn-lt"/>
                <a:cs typeface="+mn-lt"/>
              </a:rPr>
              <a:t>docker_mirror_cache</a:t>
            </a:r>
            <a:r>
              <a:rPr lang="en-US">
                <a:ea typeface="+mn-lt"/>
                <a:cs typeface="+mn-lt"/>
              </a:rPr>
              <a:t> \
 -v $(</a:t>
            </a:r>
            <a:r>
              <a:rPr lang="en-US" err="1">
                <a:ea typeface="+mn-lt"/>
                <a:cs typeface="+mn-lt"/>
              </a:rPr>
              <a:t>pwd</a:t>
            </a:r>
            <a:r>
              <a:rPr lang="en-US">
                <a:ea typeface="+mn-lt"/>
                <a:cs typeface="+mn-lt"/>
              </a:rPr>
              <a:t>)/</a:t>
            </a:r>
            <a:r>
              <a:rPr lang="en-US" err="1">
                <a:ea typeface="+mn-lt"/>
                <a:cs typeface="+mn-lt"/>
              </a:rPr>
              <a:t>docker_mirror_certs</a:t>
            </a:r>
            <a:r>
              <a:rPr lang="en-US">
                <a:ea typeface="+mn-lt"/>
                <a:cs typeface="+mn-lt"/>
              </a:rPr>
              <a:t>:/ca \
 -e REGISTRIES="k8s.gcr.io gcr.io quay.io </a:t>
            </a:r>
            <a:r>
              <a:rPr lang="en-US" err="1">
                <a:ea typeface="+mn-lt"/>
                <a:cs typeface="+mn-lt"/>
              </a:rPr>
              <a:t>your.own.registry</a:t>
            </a:r>
            <a:r>
              <a:rPr lang="en-US">
                <a:ea typeface="+mn-lt"/>
                <a:cs typeface="+mn-lt"/>
              </a:rPr>
              <a:t> </a:t>
            </a:r>
            <a:r>
              <a:rPr lang="en-US" err="1">
                <a:ea typeface="+mn-lt"/>
                <a:cs typeface="+mn-lt"/>
              </a:rPr>
              <a:t>another.public.registry</a:t>
            </a:r>
            <a:r>
              <a:rPr lang="en-US">
                <a:ea typeface="+mn-lt"/>
                <a:cs typeface="+mn-lt"/>
              </a:rPr>
              <a:t>" \
-e AUTH_REGISTRIES="</a:t>
            </a:r>
            <a:r>
              <a:rPr lang="en-US" err="1">
                <a:ea typeface="+mn-lt"/>
                <a:cs typeface="+mn-lt"/>
              </a:rPr>
              <a:t>auth.docker.io:dockerhub_username:dockerhub_password</a:t>
            </a:r>
            <a:r>
              <a:rPr lang="en-US">
                <a:ea typeface="+mn-lt"/>
                <a:cs typeface="+mn-lt"/>
              </a:rPr>
              <a:t> </a:t>
            </a:r>
            <a:r>
              <a:rPr lang="en-US" err="1">
                <a:ea typeface="+mn-lt"/>
                <a:cs typeface="+mn-lt"/>
              </a:rPr>
              <a:t>your.own.registry:username:password</a:t>
            </a:r>
            <a:r>
              <a:rPr lang="en-US">
                <a:ea typeface="+mn-lt"/>
                <a:cs typeface="+mn-lt"/>
              </a:rPr>
              <a:t>" \
 </a:t>
            </a:r>
            <a:r>
              <a:rPr lang="en-US" err="1">
                <a:ea typeface="+mn-lt"/>
                <a:cs typeface="+mn-lt"/>
              </a:rPr>
              <a:t>tiangolo</a:t>
            </a:r>
            <a:r>
              <a:rPr lang="en-US">
                <a:ea typeface="+mn-lt"/>
                <a:cs typeface="+mn-lt"/>
              </a:rPr>
              <a:t>/</a:t>
            </a:r>
            <a:r>
              <a:rPr lang="en-US" err="1">
                <a:ea typeface="+mn-lt"/>
                <a:cs typeface="+mn-lt"/>
              </a:rPr>
              <a:t>docker-registry-proxy:latest</a:t>
            </a:r>
          </a:p>
        </p:txBody>
      </p:sp>
    </p:spTree>
    <p:extLst>
      <p:ext uri="{BB962C8B-B14F-4D97-AF65-F5344CB8AC3E}">
        <p14:creationId xmlns:p14="http://schemas.microsoft.com/office/powerpoint/2010/main" val="3833219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825512" cy="4353058"/>
            <a:chOff x="3867334" y="1194428"/>
            <a:chExt cx="4386882" cy="4353058"/>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Installation - Kubernetes with HA</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endParaRPr lang="en-US" sz="2400">
              <a:cs typeface="Arial"/>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A Kubernetes cluster</a:t>
            </a:r>
          </a:p>
          <a:p>
            <a:pPr marL="285750" indent="-285750">
              <a:buFont typeface="Arial,Sans-Serif"/>
              <a:buChar char="•"/>
            </a:pPr>
            <a:r>
              <a:rPr lang="en-US">
                <a:ea typeface="+mn-lt"/>
                <a:cs typeface="+mn-lt"/>
              </a:rPr>
              <a:t>A Storage Class that supports RWX</a:t>
            </a:r>
          </a:p>
          <a:p>
            <a:pPr marL="285750" indent="-285750">
              <a:buFont typeface="Arial,Sans-Serif"/>
              <a:buChar char="•"/>
            </a:pPr>
            <a:r>
              <a:rPr lang="en-US">
                <a:ea typeface="+mn-lt"/>
                <a:cs typeface="+mn-lt"/>
              </a:rPr>
              <a:t>An external </a:t>
            </a:r>
            <a:r>
              <a:rPr lang="en-US" err="1">
                <a:ea typeface="+mn-lt"/>
                <a:cs typeface="+mn-lt"/>
              </a:rPr>
              <a:t>tcp</a:t>
            </a:r>
            <a:r>
              <a:rPr lang="en-US">
                <a:ea typeface="+mn-lt"/>
                <a:cs typeface="+mn-lt"/>
              </a:rPr>
              <a:t> load balancer</a:t>
            </a:r>
          </a:p>
          <a:p>
            <a:pPr marL="285750" indent="-285750">
              <a:buFont typeface="Arial,Sans-Serif"/>
              <a:buChar char="•"/>
            </a:pPr>
            <a:endParaRPr lang="en-US">
              <a:ea typeface="+mn-lt"/>
              <a:cs typeface="+mn-lt"/>
            </a:endParaRPr>
          </a:p>
          <a:p>
            <a:r>
              <a:rPr lang="en-US">
                <a:ea typeface="+mn-lt"/>
                <a:cs typeface="+mn-lt"/>
              </a:rPr>
              <a:t>NOTE: This should be deployed on an infrastructure cluster that can be bootstrapped without Pull-Through-Cache</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Sans-Serif"/>
              <a:buChar char="•"/>
            </a:pPr>
            <a:r>
              <a:rPr lang="en-US">
                <a:ea typeface="+mn-lt"/>
                <a:cs typeface="+mn-lt"/>
                <a:hlinkClick r:id="rId2"/>
              </a:rPr>
              <a:t>https://github.com/mattmattox/Kubernetes-Master-Class-Docker-Hub-Limits/tree/main/pull-through-cache/server/ha</a:t>
            </a:r>
            <a:endParaRPr lang="en-US">
              <a:ea typeface="+mn-lt"/>
              <a:cs typeface="+mn-lt"/>
            </a:endParaRPr>
          </a:p>
        </p:txBody>
      </p:sp>
    </p:spTree>
    <p:extLst>
      <p:ext uri="{BB962C8B-B14F-4D97-AF65-F5344CB8AC3E}">
        <p14:creationId xmlns:p14="http://schemas.microsoft.com/office/powerpoint/2010/main" val="1185367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825512" cy="4353058"/>
            <a:chOff x="3867334" y="1194428"/>
            <a:chExt cx="4386882" cy="4353058"/>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Client configuration - Docker</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Root access to the Docker hosts</a:t>
            </a:r>
          </a:p>
          <a:p>
            <a:pPr marL="285750" indent="-285750">
              <a:buFont typeface="Arial,Sans-Serif"/>
              <a:buChar char="•"/>
            </a:pPr>
            <a:r>
              <a:rPr lang="en-US">
                <a:ea typeface="+mn-lt"/>
                <a:cs typeface="+mn-lt"/>
              </a:rPr>
              <a:t>Firewall rules to allow port 3128 between the Docker hosts and the Pull-Through-Cache server</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Sans-Serif"/>
              <a:buChar char="•"/>
            </a:pPr>
            <a:r>
              <a:rPr lang="en-US">
                <a:ea typeface="+mn-lt"/>
                <a:cs typeface="+mn-lt"/>
                <a:hlinkClick r:id="rId2"/>
              </a:rPr>
              <a:t>https://raw.githubusercontent.com/mattmattox/Kubernetes-Master-Class-Docker-Hub-Limits/main/pull-through-cache/client/docker.sh</a:t>
            </a:r>
          </a:p>
          <a:p>
            <a:pPr marL="285750" indent="-285750">
              <a:buFont typeface="Arial"/>
              <a:buChar char="•"/>
            </a:pPr>
            <a:r>
              <a:rPr lang="en-US">
                <a:ea typeface="+mn-lt"/>
                <a:cs typeface="+mn-lt"/>
              </a:rPr>
              <a:t>NOTE: You will need to restart docker to apply the change.</a:t>
            </a:r>
          </a:p>
        </p:txBody>
      </p:sp>
    </p:spTree>
    <p:extLst>
      <p:ext uri="{BB962C8B-B14F-4D97-AF65-F5344CB8AC3E}">
        <p14:creationId xmlns:p14="http://schemas.microsoft.com/office/powerpoint/2010/main" val="2118378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Pull-Through-Cache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825512" cy="4353058"/>
            <a:chOff x="3867334" y="1194428"/>
            <a:chExt cx="4386882" cy="4353058"/>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Client configuration - k3s</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Root access to the Docker hosts</a:t>
            </a:r>
          </a:p>
          <a:p>
            <a:pPr marL="285750" indent="-285750">
              <a:buFont typeface="Arial,Sans-Serif"/>
              <a:buChar char="•"/>
            </a:pPr>
            <a:r>
              <a:rPr lang="en-US">
                <a:ea typeface="+mn-lt"/>
                <a:cs typeface="+mn-lt"/>
              </a:rPr>
              <a:t>Firewall rules to allow port 3128 between the Docker hosts and the Pull-Through-Cache server</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Sans-Serif"/>
              <a:buChar char="•"/>
            </a:pPr>
            <a:r>
              <a:rPr lang="en-US">
                <a:ea typeface="+mn-lt"/>
                <a:cs typeface="+mn-lt"/>
                <a:hlinkClick r:id="rId2"/>
              </a:rPr>
              <a:t>https://raw.githubusercontent.com/mattmattox/Kubernetes-Master-Class-Docker-Hub-Limits/main/pull-through-cache/client/k3s.sh</a:t>
            </a:r>
          </a:p>
          <a:p>
            <a:pPr marL="285750" indent="-285750">
              <a:buFont typeface="Arial"/>
              <a:buChar char="•"/>
            </a:pPr>
            <a:r>
              <a:rPr lang="en-US">
                <a:ea typeface="+mn-lt"/>
                <a:cs typeface="+mn-lt"/>
              </a:rPr>
              <a:t>NOTE: You will need to restart k3s to apply the change.</a:t>
            </a:r>
          </a:p>
        </p:txBody>
      </p:sp>
    </p:spTree>
    <p:extLst>
      <p:ext uri="{BB962C8B-B14F-4D97-AF65-F5344CB8AC3E}">
        <p14:creationId xmlns:p14="http://schemas.microsoft.com/office/powerpoint/2010/main" val="3293493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DF7CD-448F-8F4A-B99E-E9B17119A6D4}"/>
              </a:ext>
            </a:extLst>
          </p:cNvPr>
          <p:cNvPicPr>
            <a:picLocks noChangeAspect="1"/>
          </p:cNvPicPr>
          <p:nvPr/>
        </p:nvPicPr>
        <p:blipFill>
          <a:blip r:embed="rId2"/>
          <a:srcRect/>
          <a:stretch/>
        </p:blipFill>
        <p:spPr>
          <a:xfrm>
            <a:off x="1364816" y="2022553"/>
            <a:ext cx="2160000" cy="2160000"/>
          </a:xfrm>
          <a:prstGeom prst="ellipse">
            <a:avLst/>
          </a:prstGeom>
        </p:spPr>
      </p:pic>
      <p:sp>
        <p:nvSpPr>
          <p:cNvPr id="5" name="TextBox 4">
            <a:extLst>
              <a:ext uri="{FF2B5EF4-FFF2-40B4-BE49-F238E27FC236}">
                <a16:creationId xmlns:a16="http://schemas.microsoft.com/office/drawing/2014/main" id="{35FBE11A-2B6A-6148-8D7D-EE22FE880C40}"/>
              </a:ext>
            </a:extLst>
          </p:cNvPr>
          <p:cNvSpPr txBox="1"/>
          <p:nvPr/>
        </p:nvSpPr>
        <p:spPr>
          <a:xfrm>
            <a:off x="471534" y="4303630"/>
            <a:ext cx="3946564" cy="1015663"/>
          </a:xfrm>
          <a:prstGeom prst="rect">
            <a:avLst/>
          </a:prstGeom>
          <a:noFill/>
        </p:spPr>
        <p:txBody>
          <a:bodyPr wrap="square" rtlCol="0">
            <a:spAutoFit/>
          </a:bodyPr>
          <a:lstStyle/>
          <a:p>
            <a:pPr algn="ctr"/>
            <a:r>
              <a:rPr lang="en-US" sz="2400" b="1">
                <a:solidFill>
                  <a:schemeClr val="bg1"/>
                </a:solidFill>
              </a:rPr>
              <a:t>Connie Lin</a:t>
            </a:r>
          </a:p>
          <a:p>
            <a:pPr algn="ctr"/>
            <a:r>
              <a:rPr lang="en-US" i="1">
                <a:solidFill>
                  <a:schemeClr val="bg1"/>
                </a:solidFill>
              </a:rPr>
              <a:t>Manager, Global Events</a:t>
            </a:r>
          </a:p>
          <a:p>
            <a:pPr algn="ctr"/>
            <a:r>
              <a:rPr lang="en-US">
                <a:solidFill>
                  <a:schemeClr val="bg1"/>
                </a:solidFill>
              </a:rPr>
              <a:t>Rancher</a:t>
            </a:r>
          </a:p>
        </p:txBody>
      </p:sp>
      <p:sp>
        <p:nvSpPr>
          <p:cNvPr id="6" name="TextBox 5">
            <a:extLst>
              <a:ext uri="{FF2B5EF4-FFF2-40B4-BE49-F238E27FC236}">
                <a16:creationId xmlns:a16="http://schemas.microsoft.com/office/drawing/2014/main" id="{12A087EB-602C-E249-A136-62B3F8A20906}"/>
              </a:ext>
            </a:extLst>
          </p:cNvPr>
          <p:cNvSpPr txBox="1"/>
          <p:nvPr/>
        </p:nvSpPr>
        <p:spPr>
          <a:xfrm>
            <a:off x="4182234" y="4303630"/>
            <a:ext cx="3827532" cy="1015663"/>
          </a:xfrm>
          <a:prstGeom prst="rect">
            <a:avLst/>
          </a:prstGeom>
          <a:noFill/>
        </p:spPr>
        <p:txBody>
          <a:bodyPr wrap="square" rtlCol="0">
            <a:spAutoFit/>
          </a:bodyPr>
          <a:lstStyle/>
          <a:p>
            <a:pPr algn="ctr"/>
            <a:r>
              <a:rPr lang="en-US" sz="2400" b="1">
                <a:solidFill>
                  <a:schemeClr val="bg1"/>
                </a:solidFill>
              </a:rPr>
              <a:t>Matthew Mattox</a:t>
            </a:r>
          </a:p>
          <a:p>
            <a:pPr algn="ctr"/>
            <a:r>
              <a:rPr lang="en-US" i="1">
                <a:solidFill>
                  <a:schemeClr val="bg1"/>
                </a:solidFill>
              </a:rPr>
              <a:t>Support Engineer</a:t>
            </a:r>
          </a:p>
          <a:p>
            <a:pPr algn="ctr"/>
            <a:r>
              <a:rPr lang="en-US">
                <a:solidFill>
                  <a:schemeClr val="bg1"/>
                </a:solidFill>
              </a:rPr>
              <a:t>Rancher</a:t>
            </a:r>
          </a:p>
        </p:txBody>
      </p:sp>
      <p:sp>
        <p:nvSpPr>
          <p:cNvPr id="2" name="Rectangle 1">
            <a:extLst>
              <a:ext uri="{FF2B5EF4-FFF2-40B4-BE49-F238E27FC236}">
                <a16:creationId xmlns:a16="http://schemas.microsoft.com/office/drawing/2014/main" id="{1381A41A-EA5F-4B54-8C21-4D8784876552}"/>
              </a:ext>
            </a:extLst>
          </p:cNvPr>
          <p:cNvSpPr/>
          <p:nvPr/>
        </p:nvSpPr>
        <p:spPr>
          <a:xfrm>
            <a:off x="2031885" y="1440206"/>
            <a:ext cx="825867" cy="369332"/>
          </a:xfrm>
          <a:prstGeom prst="rect">
            <a:avLst/>
          </a:prstGeom>
        </p:spPr>
        <p:txBody>
          <a:bodyPr wrap="none">
            <a:spAutoFit/>
          </a:bodyPr>
          <a:lstStyle/>
          <a:p>
            <a:pPr algn="ctr"/>
            <a:r>
              <a:rPr lang="en-US" b="1">
                <a:solidFill>
                  <a:schemeClr val="bg1"/>
                </a:solidFill>
              </a:rPr>
              <a:t>HOST</a:t>
            </a:r>
            <a:endParaRPr lang="en-US"/>
          </a:p>
        </p:txBody>
      </p:sp>
      <p:sp>
        <p:nvSpPr>
          <p:cNvPr id="10" name="Rectangle 9">
            <a:extLst>
              <a:ext uri="{FF2B5EF4-FFF2-40B4-BE49-F238E27FC236}">
                <a16:creationId xmlns:a16="http://schemas.microsoft.com/office/drawing/2014/main" id="{E3173FDC-D58E-463B-B5BE-266AD47BB64B}"/>
              </a:ext>
            </a:extLst>
          </p:cNvPr>
          <p:cNvSpPr/>
          <p:nvPr/>
        </p:nvSpPr>
        <p:spPr>
          <a:xfrm>
            <a:off x="5445823" y="1440119"/>
            <a:ext cx="1300357" cy="369332"/>
          </a:xfrm>
          <a:prstGeom prst="rect">
            <a:avLst/>
          </a:prstGeom>
        </p:spPr>
        <p:txBody>
          <a:bodyPr wrap="none">
            <a:spAutoFit/>
          </a:bodyPr>
          <a:lstStyle/>
          <a:p>
            <a:pPr algn="ctr"/>
            <a:r>
              <a:rPr lang="en-US" b="1">
                <a:solidFill>
                  <a:schemeClr val="bg1"/>
                </a:solidFill>
              </a:rPr>
              <a:t>SPEAKER</a:t>
            </a:r>
            <a:endParaRPr lang="en-US"/>
          </a:p>
        </p:txBody>
      </p:sp>
      <p:pic>
        <p:nvPicPr>
          <p:cNvPr id="7" name="Picture 6">
            <a:extLst>
              <a:ext uri="{FF2B5EF4-FFF2-40B4-BE49-F238E27FC236}">
                <a16:creationId xmlns:a16="http://schemas.microsoft.com/office/drawing/2014/main" id="{6C96A6CA-5075-460F-A4B4-59B3E2F15499}"/>
              </a:ext>
            </a:extLst>
          </p:cNvPr>
          <p:cNvPicPr>
            <a:picLocks noChangeAspect="1"/>
          </p:cNvPicPr>
          <p:nvPr/>
        </p:nvPicPr>
        <p:blipFill>
          <a:blip r:embed="rId3"/>
          <a:srcRect/>
          <a:stretch/>
        </p:blipFill>
        <p:spPr>
          <a:xfrm>
            <a:off x="8687001" y="2042370"/>
            <a:ext cx="2120366" cy="2120366"/>
          </a:xfrm>
          <a:prstGeom prst="ellipse">
            <a:avLst/>
          </a:prstGeom>
        </p:spPr>
      </p:pic>
      <p:sp>
        <p:nvSpPr>
          <p:cNvPr id="9" name="TextBox 8">
            <a:extLst>
              <a:ext uri="{FF2B5EF4-FFF2-40B4-BE49-F238E27FC236}">
                <a16:creationId xmlns:a16="http://schemas.microsoft.com/office/drawing/2014/main" id="{694EA268-3061-4B4E-8D90-8DB735CDC94B}"/>
              </a:ext>
            </a:extLst>
          </p:cNvPr>
          <p:cNvSpPr txBox="1"/>
          <p:nvPr/>
        </p:nvSpPr>
        <p:spPr>
          <a:xfrm>
            <a:off x="7773902" y="4303630"/>
            <a:ext cx="3946564" cy="1015663"/>
          </a:xfrm>
          <a:prstGeom prst="rect">
            <a:avLst/>
          </a:prstGeom>
          <a:noFill/>
        </p:spPr>
        <p:txBody>
          <a:bodyPr wrap="square" rtlCol="0">
            <a:spAutoFit/>
          </a:bodyPr>
          <a:lstStyle/>
          <a:p>
            <a:pPr algn="ctr"/>
            <a:r>
              <a:rPr lang="en-US" sz="2400" b="1">
                <a:solidFill>
                  <a:schemeClr val="bg1"/>
                </a:solidFill>
              </a:rPr>
              <a:t>Fred Richards</a:t>
            </a:r>
          </a:p>
          <a:p>
            <a:pPr algn="ctr"/>
            <a:r>
              <a:rPr lang="en-US" i="1">
                <a:solidFill>
                  <a:schemeClr val="bg1"/>
                </a:solidFill>
              </a:rPr>
              <a:t>Support Engineer</a:t>
            </a:r>
          </a:p>
          <a:p>
            <a:pPr algn="ctr"/>
            <a:r>
              <a:rPr lang="en-US">
                <a:solidFill>
                  <a:schemeClr val="bg1"/>
                </a:solidFill>
              </a:rPr>
              <a:t>Rancher</a:t>
            </a:r>
          </a:p>
        </p:txBody>
      </p:sp>
      <p:sp>
        <p:nvSpPr>
          <p:cNvPr id="13" name="Rectangle 12">
            <a:extLst>
              <a:ext uri="{FF2B5EF4-FFF2-40B4-BE49-F238E27FC236}">
                <a16:creationId xmlns:a16="http://schemas.microsoft.com/office/drawing/2014/main" id="{E809E459-2E8B-49EE-8F16-C02BBC985A8B}"/>
              </a:ext>
            </a:extLst>
          </p:cNvPr>
          <p:cNvSpPr/>
          <p:nvPr/>
        </p:nvSpPr>
        <p:spPr>
          <a:xfrm>
            <a:off x="9398376" y="1440206"/>
            <a:ext cx="697627" cy="369332"/>
          </a:xfrm>
          <a:prstGeom prst="rect">
            <a:avLst/>
          </a:prstGeom>
        </p:spPr>
        <p:txBody>
          <a:bodyPr wrap="none">
            <a:spAutoFit/>
          </a:bodyPr>
          <a:lstStyle/>
          <a:p>
            <a:pPr algn="ctr"/>
            <a:r>
              <a:rPr lang="en-US" b="1">
                <a:solidFill>
                  <a:schemeClr val="bg1"/>
                </a:solidFill>
              </a:rPr>
              <a:t>Q&amp;A</a:t>
            </a:r>
            <a:endParaRPr lang="en-US"/>
          </a:p>
        </p:txBody>
      </p:sp>
      <p:pic>
        <p:nvPicPr>
          <p:cNvPr id="4" name="Picture 3">
            <a:extLst>
              <a:ext uri="{FF2B5EF4-FFF2-40B4-BE49-F238E27FC236}">
                <a16:creationId xmlns:a16="http://schemas.microsoft.com/office/drawing/2014/main" id="{2034AB7C-E3C2-48B1-B4D8-7C9E7C24EB43}"/>
              </a:ext>
            </a:extLst>
          </p:cNvPr>
          <p:cNvPicPr>
            <a:picLocks noChangeAspect="1"/>
          </p:cNvPicPr>
          <p:nvPr/>
        </p:nvPicPr>
        <p:blipFill>
          <a:blip r:embed="rId4"/>
          <a:srcRect/>
          <a:stretch/>
        </p:blipFill>
        <p:spPr>
          <a:xfrm>
            <a:off x="5048727" y="2055280"/>
            <a:ext cx="2094545" cy="2094545"/>
          </a:xfrm>
          <a:prstGeom prst="ellipse">
            <a:avLst/>
          </a:prstGeom>
        </p:spPr>
      </p:pic>
    </p:spTree>
    <p:extLst>
      <p:ext uri="{BB962C8B-B14F-4D97-AF65-F5344CB8AC3E}">
        <p14:creationId xmlns:p14="http://schemas.microsoft.com/office/powerpoint/2010/main" val="16299170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825512" cy="4353058"/>
            <a:chOff x="3867334" y="1194428"/>
            <a:chExt cx="4386882" cy="4353058"/>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How does it work?</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endParaRPr lang="en-US" sz="2400">
              <a:cs typeface="Arial"/>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ea typeface="+mn-lt"/>
              <a:cs typeface="+mn-lt"/>
            </a:endParaRPr>
          </a:p>
        </p:txBody>
      </p:sp>
      <p:pic>
        <p:nvPicPr>
          <p:cNvPr id="4" name="Picture 5" descr="Diagram, engineering drawing&#10;&#10;Description automatically generated">
            <a:extLst>
              <a:ext uri="{FF2B5EF4-FFF2-40B4-BE49-F238E27FC236}">
                <a16:creationId xmlns:a16="http://schemas.microsoft.com/office/drawing/2014/main" id="{A375F1BE-35D1-4170-8A2C-77E3600CB068}"/>
              </a:ext>
            </a:extLst>
          </p:cNvPr>
          <p:cNvPicPr>
            <a:picLocks noChangeAspect="1"/>
          </p:cNvPicPr>
          <p:nvPr/>
        </p:nvPicPr>
        <p:blipFill>
          <a:blip r:embed="rId2"/>
          <a:stretch>
            <a:fillRect/>
          </a:stretch>
        </p:blipFill>
        <p:spPr>
          <a:xfrm>
            <a:off x="2023730" y="1814622"/>
            <a:ext cx="7568610" cy="3671778"/>
          </a:xfrm>
          <a:prstGeom prst="rect">
            <a:avLst/>
          </a:prstGeom>
        </p:spPr>
      </p:pic>
      <p:sp>
        <p:nvSpPr>
          <p:cNvPr id="6" name="TextBox 5">
            <a:extLst>
              <a:ext uri="{FF2B5EF4-FFF2-40B4-BE49-F238E27FC236}">
                <a16:creationId xmlns:a16="http://schemas.microsoft.com/office/drawing/2014/main" id="{A82982E8-3930-4408-8B88-C76E8B6B3287}"/>
              </a:ext>
            </a:extLst>
          </p:cNvPr>
          <p:cNvSpPr txBox="1"/>
          <p:nvPr/>
        </p:nvSpPr>
        <p:spPr>
          <a:xfrm>
            <a:off x="4857307" y="2916864"/>
            <a:ext cx="2060945" cy="2718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28476600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sp>
        <p:nvSpPr>
          <p:cNvPr id="21" name="TextBox 20">
            <a:extLst>
              <a:ext uri="{FF2B5EF4-FFF2-40B4-BE49-F238E27FC236}">
                <a16:creationId xmlns:a16="http://schemas.microsoft.com/office/drawing/2014/main" id="{21FFA71E-C89A-4203-99F6-2E07A30923F9}"/>
              </a:ext>
            </a:extLst>
          </p:cNvPr>
          <p:cNvSpPr txBox="1"/>
          <p:nvPr/>
        </p:nvSpPr>
        <p:spPr>
          <a:xfrm>
            <a:off x="1003057" y="5219178"/>
            <a:ext cx="10651665" cy="461665"/>
          </a:xfrm>
          <a:prstGeom prst="rect">
            <a:avLst/>
          </a:prstGeom>
          <a:noFill/>
        </p:spPr>
        <p:txBody>
          <a:bodyPr wrap="square" lIns="91440" tIns="45720" rIns="91440" bIns="45720" rtlCol="0" anchor="t">
            <a:spAutoFit/>
          </a:bodyPr>
          <a:lstStyle/>
          <a:p>
            <a:pPr algn="ctr"/>
            <a:endParaRPr lang="en-US" sz="2400">
              <a:cs typeface="Arial"/>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905540" y="2234609"/>
            <a:ext cx="541906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Pros</a:t>
            </a:r>
            <a:endParaRPr lang="en-US"/>
          </a:p>
          <a:p>
            <a:pPr marL="342900" indent="-342900">
              <a:buFont typeface="Arial"/>
              <a:buChar char="•"/>
            </a:pPr>
            <a:r>
              <a:rPr lang="en-US" sz="2400">
                <a:cs typeface="Arial" panose="020B0604020202020204"/>
              </a:rPr>
              <a:t>You might already have one</a:t>
            </a:r>
          </a:p>
          <a:p>
            <a:pPr marL="342900" indent="-342900">
              <a:buFont typeface="Arial"/>
              <a:buChar char="•"/>
            </a:pPr>
            <a:r>
              <a:rPr lang="en-US" sz="2400">
                <a:cs typeface="Arial" panose="020B0604020202020204"/>
              </a:rPr>
              <a:t>Very tight control of images</a:t>
            </a:r>
            <a:endParaRPr lang="en-US"/>
          </a:p>
          <a:p>
            <a:pPr marL="342900" indent="-342900">
              <a:buFont typeface="Arial"/>
              <a:buChar char="•"/>
            </a:pPr>
            <a:endParaRPr lang="en-US" sz="2400">
              <a:cs typeface="Arial" panose="020B0604020202020204"/>
            </a:endParaRPr>
          </a:p>
        </p:txBody>
      </p:sp>
      <p:sp>
        <p:nvSpPr>
          <p:cNvPr id="9" name="TextBox 8">
            <a:extLst>
              <a:ext uri="{FF2B5EF4-FFF2-40B4-BE49-F238E27FC236}">
                <a16:creationId xmlns:a16="http://schemas.microsoft.com/office/drawing/2014/main" id="{03A23690-4BDE-481D-8385-4223B62A9DFA}"/>
              </a:ext>
            </a:extLst>
          </p:cNvPr>
          <p:cNvSpPr txBox="1"/>
          <p:nvPr/>
        </p:nvSpPr>
        <p:spPr>
          <a:xfrm>
            <a:off x="6097772" y="2234608"/>
            <a:ext cx="541906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ea typeface="+mn-lt"/>
                <a:cs typeface="+mn-lt"/>
              </a:rPr>
              <a:t>Cons</a:t>
            </a:r>
          </a:p>
          <a:p>
            <a:pPr marL="342900" indent="-342900">
              <a:buFont typeface="Arial,Sans-Serif"/>
              <a:buChar char="•"/>
            </a:pPr>
            <a:r>
              <a:rPr lang="en-US" sz="2400">
                <a:cs typeface="Arial"/>
              </a:rPr>
              <a:t>You need to pull and push images manually</a:t>
            </a:r>
            <a:endParaRPr lang="en-US" sz="2400">
              <a:ea typeface="+mn-lt"/>
              <a:cs typeface="+mn-lt"/>
            </a:endParaRPr>
          </a:p>
          <a:p>
            <a:pPr marL="342900" indent="-342900">
              <a:buFont typeface="Arial,Sans-Serif"/>
              <a:buChar char="•"/>
            </a:pPr>
            <a:r>
              <a:rPr lang="en-US" sz="2400">
                <a:ea typeface="+mn-lt"/>
                <a:cs typeface="+mn-lt"/>
              </a:rPr>
              <a:t>No granular permissions</a:t>
            </a:r>
          </a:p>
          <a:p>
            <a:pPr marL="342900" indent="-342900">
              <a:buFont typeface="Arial,Sans-Serif"/>
              <a:buChar char="•"/>
            </a:pPr>
            <a:r>
              <a:rPr lang="en-US" sz="2400">
                <a:ea typeface="+mn-lt"/>
                <a:cs typeface="+mn-lt"/>
              </a:rPr>
              <a:t>Some public charts don't support using </a:t>
            </a:r>
            <a:r>
              <a:rPr lang="en-US" sz="2400" err="1">
                <a:ea typeface="+mn-lt"/>
                <a:cs typeface="+mn-lt"/>
              </a:rPr>
              <a:t>ImagePullSecerts</a:t>
            </a:r>
          </a:p>
          <a:p>
            <a:pPr marL="342900" indent="-342900">
              <a:buFont typeface="Arial,Sans-Serif"/>
              <a:buChar char="•"/>
            </a:pPr>
            <a:r>
              <a:rPr lang="en-US" sz="2400">
                <a:ea typeface="+mn-lt"/>
                <a:cs typeface="+mn-lt"/>
              </a:rPr>
              <a:t>If you want to use the Rancher global default, you must turn off authentication.</a:t>
            </a:r>
          </a:p>
        </p:txBody>
      </p:sp>
    </p:spTree>
    <p:extLst>
      <p:ext uri="{BB962C8B-B14F-4D97-AF65-F5344CB8AC3E}">
        <p14:creationId xmlns:p14="http://schemas.microsoft.com/office/powerpoint/2010/main" val="17227125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825" y="1212599"/>
            <a:ext cx="12060478"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523220"/>
            </a:xfrm>
            <a:prstGeom prst="rect">
              <a:avLst/>
            </a:prstGeom>
            <a:noFill/>
          </p:spPr>
          <p:txBody>
            <a:bodyPr wrap="square" lIns="91440" tIns="45720" rIns="91440" bIns="45720" rtlCol="0" anchor="t">
              <a:spAutoFit/>
            </a:bodyPr>
            <a:lstStyle/>
            <a:p>
              <a:pPr algn="ctr"/>
              <a:r>
                <a:rPr lang="en-US" sz="2800">
                  <a:ea typeface="+mn-lt"/>
                  <a:cs typeface="+mn-lt"/>
                </a:rPr>
                <a:t>Installation - Standalone</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35964" y="5414108"/>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https://docs.docker.com/registry/</a:t>
            </a:r>
            <a:endParaRPr lang="en-US" sz="2400">
              <a:ea typeface="+mn-lt"/>
              <a:cs typeface="+mn-lt"/>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675168" y="2190307"/>
            <a:ext cx="10841664"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Docker</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
              <a:buChar char="•"/>
            </a:pPr>
            <a:r>
              <a:rPr lang="en-US" sz="1600">
                <a:ea typeface="+mn-lt"/>
                <a:cs typeface="+mn-lt"/>
              </a:rPr>
              <a:t>docker run -d --restart=always --name registry \
  -v "$(pwd)"/certs:/certs \
  -e REGISTRY_HTTP_ADDR=0.0.0.0:443 \
  -e REGISTRY_HTTP_TLS_CERTIFICATE=/certs/domain.crt \
  -e REGISTRY_HTTP_TLS_KEY=/certs/domain.key \
  -p 443:443 \
  registry:2</a:t>
            </a:r>
          </a:p>
        </p:txBody>
      </p:sp>
    </p:spTree>
    <p:extLst>
      <p:ext uri="{BB962C8B-B14F-4D97-AF65-F5344CB8AC3E}">
        <p14:creationId xmlns:p14="http://schemas.microsoft.com/office/powerpoint/2010/main" val="17443583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825" y="1212599"/>
            <a:ext cx="12060478"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523220"/>
            </a:xfrm>
            <a:prstGeom prst="rect">
              <a:avLst/>
            </a:prstGeom>
            <a:noFill/>
          </p:spPr>
          <p:txBody>
            <a:bodyPr wrap="square" lIns="91440" tIns="45720" rIns="91440" bIns="45720" rtlCol="0" anchor="t">
              <a:spAutoFit/>
            </a:bodyPr>
            <a:lstStyle/>
            <a:p>
              <a:pPr algn="ctr"/>
              <a:r>
                <a:rPr lang="en-US" sz="2800">
                  <a:ea typeface="+mn-lt"/>
                  <a:cs typeface="+mn-lt"/>
                </a:rPr>
                <a:t>Installation - Kubernetes with HA</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35964" y="5414108"/>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https://docs.docker.com/registry/</a:t>
            </a:r>
            <a:endParaRPr lang="en-US" sz="2400">
              <a:ea typeface="+mn-lt"/>
              <a:cs typeface="+mn-lt"/>
            </a:endParaRPr>
          </a:p>
        </p:txBody>
      </p:sp>
      <p:sp>
        <p:nvSpPr>
          <p:cNvPr id="3" name="TextBox 2">
            <a:extLst>
              <a:ext uri="{FF2B5EF4-FFF2-40B4-BE49-F238E27FC236}">
                <a16:creationId xmlns:a16="http://schemas.microsoft.com/office/drawing/2014/main" id="{2D28082C-7132-4A68-8351-FE3C25CFDA40}"/>
              </a:ext>
            </a:extLst>
          </p:cNvPr>
          <p:cNvSpPr txBox="1"/>
          <p:nvPr/>
        </p:nvSpPr>
        <p:spPr>
          <a:xfrm>
            <a:off x="675168" y="2190307"/>
            <a:ext cx="1084166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A Kubernetes cluster</a:t>
            </a:r>
          </a:p>
          <a:p>
            <a:pPr marL="285750" indent="-285750">
              <a:buFont typeface="Arial,Sans-Serif"/>
              <a:buChar char="•"/>
            </a:pPr>
            <a:r>
              <a:rPr lang="en-US">
                <a:ea typeface="+mn-lt"/>
                <a:cs typeface="+mn-lt"/>
              </a:rPr>
              <a:t>A Storage Class that supports RWO or RWX</a:t>
            </a:r>
          </a:p>
          <a:p>
            <a:pPr marL="285750" indent="-285750">
              <a:buFont typeface="Arial,Sans-Serif"/>
              <a:buChar char="•"/>
            </a:pPr>
            <a:r>
              <a:rPr lang="en-US">
                <a:ea typeface="+mn-lt"/>
                <a:cs typeface="+mn-lt"/>
              </a:rPr>
              <a:t>An external http/</a:t>
            </a:r>
            <a:r>
              <a:rPr lang="en-US" err="1">
                <a:ea typeface="+mn-lt"/>
                <a:cs typeface="+mn-lt"/>
              </a:rPr>
              <a:t>tcp</a:t>
            </a:r>
            <a:r>
              <a:rPr lang="en-US">
                <a:ea typeface="+mn-lt"/>
                <a:cs typeface="+mn-lt"/>
              </a:rPr>
              <a:t> load balancer</a:t>
            </a:r>
          </a:p>
          <a:p>
            <a:pPr marL="285750" indent="-285750">
              <a:buFont typeface="Arial,Sans-Serif"/>
              <a:buChar char="•"/>
            </a:pPr>
            <a:r>
              <a:rPr lang="en-US">
                <a:ea typeface="+mn-lt"/>
                <a:cs typeface="+mn-lt"/>
              </a:rPr>
              <a:t>A valid </a:t>
            </a:r>
            <a:r>
              <a:rPr lang="en-US" err="1">
                <a:ea typeface="+mn-lt"/>
                <a:cs typeface="+mn-lt"/>
              </a:rPr>
              <a:t>ssl</a:t>
            </a:r>
            <a:r>
              <a:rPr lang="en-US">
                <a:ea typeface="+mn-lt"/>
                <a:cs typeface="+mn-lt"/>
              </a:rPr>
              <a:t> </a:t>
            </a:r>
            <a:r>
              <a:rPr lang="en-US" err="1">
                <a:ea typeface="+mn-lt"/>
                <a:cs typeface="+mn-lt"/>
              </a:rPr>
              <a:t>certicatate</a:t>
            </a:r>
            <a:r>
              <a:rPr lang="en-US">
                <a:ea typeface="+mn-lt"/>
                <a:cs typeface="+mn-lt"/>
              </a:rPr>
              <a:t> (If you are using an internal CA, the hosts should trust it)</a:t>
            </a:r>
          </a:p>
          <a:p>
            <a:pPr marL="285750" indent="-285750">
              <a:buFont typeface="Arial,Sans-Serif"/>
              <a:buChar char="•"/>
            </a:pPr>
            <a:endParaRPr lang="en-US">
              <a:ea typeface="+mn-lt"/>
              <a:cs typeface="+mn-lt"/>
            </a:endParaRPr>
          </a:p>
          <a:p>
            <a:r>
              <a:rPr lang="en-US">
                <a:ea typeface="+mn-lt"/>
                <a:cs typeface="+mn-lt"/>
              </a:rPr>
              <a:t>NOTE: This should be deployed on an infrastructure cluster that can be bootstrapped without the private registry.</a:t>
            </a:r>
          </a:p>
          <a:p>
            <a:pPr marL="285750" indent="-285750">
              <a:buFont typeface="Arial,Sans-Serif"/>
              <a:buChar char="•"/>
            </a:pPr>
            <a:endParaRPr lang="en-US">
              <a:ea typeface="+mn-lt"/>
              <a:cs typeface="+mn-lt"/>
            </a:endParaRPr>
          </a:p>
          <a:p>
            <a:r>
              <a:rPr lang="en-US">
                <a:ea typeface="+mn-lt"/>
                <a:cs typeface="+mn-lt"/>
              </a:rPr>
              <a:t>Installation</a:t>
            </a:r>
          </a:p>
          <a:p>
            <a:pPr marL="285750" indent="-285750">
              <a:buFont typeface="Arial,Sans-Serif"/>
              <a:buChar char="•"/>
            </a:pPr>
            <a:r>
              <a:rPr lang="en-US">
                <a:ea typeface="+mn-lt"/>
                <a:cs typeface="+mn-lt"/>
                <a:hlinkClick r:id="rId3"/>
              </a:rPr>
              <a:t>https://github.com/mattmattox/Kubernetes-Master-Class-Docker-Hub-Limits/tree/main/private-registry/server/ha</a:t>
            </a:r>
            <a:endParaRPr lang="en-US">
              <a:ea typeface="+mn-lt"/>
              <a:cs typeface="+mn-lt"/>
            </a:endParaRPr>
          </a:p>
        </p:txBody>
      </p:sp>
    </p:spTree>
    <p:extLst>
      <p:ext uri="{BB962C8B-B14F-4D97-AF65-F5344CB8AC3E}">
        <p14:creationId xmlns:p14="http://schemas.microsoft.com/office/powerpoint/2010/main" val="4071425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825512" cy="4353058"/>
            <a:chOff x="3867334" y="1194428"/>
            <a:chExt cx="4386882" cy="4353058"/>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Client configuration - Docker</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
              <a:buChar char="•"/>
            </a:pPr>
            <a:r>
              <a:rPr lang="en-US">
                <a:ea typeface="+mn-lt"/>
                <a:cs typeface="+mn-lt"/>
              </a:rPr>
              <a:t>Root access to the Docker hosts</a:t>
            </a:r>
          </a:p>
          <a:p>
            <a:pPr marL="285750" indent="-285750">
              <a:buFont typeface="Arial"/>
              <a:buChar char="•"/>
            </a:pPr>
            <a:r>
              <a:rPr lang="en-US">
                <a:ea typeface="+mn-lt"/>
                <a:cs typeface="+mn-lt"/>
              </a:rPr>
              <a:t>Firewall rules to allow port 443 between the Docker hosts and the registry server</a:t>
            </a:r>
          </a:p>
          <a:p>
            <a:pPr marL="285750" indent="-285750">
              <a:buFont typeface="Arial"/>
              <a:buChar char="•"/>
            </a:pPr>
            <a:endParaRPr lang="en-US">
              <a:ea typeface="+mn-lt"/>
              <a:cs typeface="+mn-lt"/>
            </a:endParaRPr>
          </a:p>
          <a:p>
            <a:r>
              <a:rPr lang="en-US">
                <a:ea typeface="+mn-lt"/>
                <a:cs typeface="+mn-lt"/>
              </a:rPr>
              <a:t>Installation</a:t>
            </a:r>
          </a:p>
          <a:p>
            <a:pPr marL="285750" indent="-285750">
              <a:buFont typeface="Arial"/>
              <a:buChar char="•"/>
            </a:pPr>
            <a:r>
              <a:rPr lang="en-US">
                <a:ea typeface="+mn-lt"/>
                <a:cs typeface="+mn-lt"/>
              </a:rPr>
              <a:t>docker login –u Username –p Passw0rd registry.example.com</a:t>
            </a:r>
          </a:p>
        </p:txBody>
      </p:sp>
    </p:spTree>
    <p:extLst>
      <p:ext uri="{BB962C8B-B14F-4D97-AF65-F5344CB8AC3E}">
        <p14:creationId xmlns:p14="http://schemas.microsoft.com/office/powerpoint/2010/main" val="863567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781212" cy="4450991"/>
            <a:chOff x="3867334" y="1194428"/>
            <a:chExt cx="4368930" cy="4450991"/>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Client configuration - Kubernetes</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19831" y="5245309"/>
              <a:ext cx="4316433" cy="400110"/>
            </a:xfrm>
            <a:prstGeom prst="rect">
              <a:avLst/>
            </a:prstGeom>
            <a:noFill/>
          </p:spPr>
          <p:txBody>
            <a:bodyPr wrap="square" lIns="91440" tIns="45720" rIns="91440" bIns="45720" rtlCol="0" anchor="t">
              <a:spAutoFit/>
            </a:bodyPr>
            <a:lstStyle/>
            <a:p>
              <a:pPr algn="ctr"/>
              <a:r>
                <a:rPr lang="en-US" sz="2000">
                  <a:ea typeface="+mn-lt"/>
                  <a:cs typeface="+mn-lt"/>
                  <a:hlinkClick r:id="rId2"/>
                </a:rPr>
                <a:t>https://kubernetes.io/docs/tasks/configure-pod-container/pull-image-private-registry/</a:t>
              </a:r>
              <a:endParaRPr lang="en-US" sz="2000">
                <a:cs typeface="Arial"/>
              </a:endParaRPr>
            </a:p>
          </p:txBody>
        </p:sp>
      </p:gr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320087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
              <a:buChar char="•"/>
            </a:pPr>
            <a:r>
              <a:rPr lang="en-US">
                <a:ea typeface="+mn-lt"/>
                <a:cs typeface="+mn-lt"/>
              </a:rPr>
              <a:t>Kubectl access</a:t>
            </a:r>
            <a:endParaRPr lang="en-US"/>
          </a:p>
          <a:p>
            <a:pPr marL="285750" indent="-285750">
              <a:buFont typeface="Arial"/>
              <a:buChar char="•"/>
            </a:pPr>
            <a:r>
              <a:rPr lang="en-US">
                <a:ea typeface="+mn-lt"/>
                <a:cs typeface="+mn-lt"/>
              </a:rPr>
              <a:t>Firewall rules to allow port 443 between the Docker hosts and the registry server</a:t>
            </a:r>
          </a:p>
          <a:p>
            <a:pPr marL="285750" indent="-285750">
              <a:buFont typeface="Arial"/>
              <a:buChar char="•"/>
            </a:pPr>
            <a:endParaRPr lang="en-US">
              <a:ea typeface="+mn-lt"/>
              <a:cs typeface="+mn-lt"/>
            </a:endParaRPr>
          </a:p>
          <a:p>
            <a:r>
              <a:rPr lang="en-US">
                <a:ea typeface="+mn-lt"/>
                <a:cs typeface="+mn-lt"/>
              </a:rPr>
              <a:t>Installation</a:t>
            </a:r>
          </a:p>
          <a:p>
            <a:pPr marL="285750" indent="-285750">
              <a:buFont typeface="Arial"/>
              <a:buChar char="•"/>
            </a:pPr>
            <a:r>
              <a:rPr lang="en-US" sz="1400">
                <a:ea typeface="+mn-lt"/>
                <a:cs typeface="+mn-lt"/>
              </a:rPr>
              <a:t>docker login –u Username –p Passw0rd registry.example.com</a:t>
            </a:r>
          </a:p>
          <a:p>
            <a:pPr marL="285750" indent="-285750">
              <a:buFont typeface="Arial"/>
              <a:buChar char="•"/>
            </a:pPr>
            <a:r>
              <a:rPr lang="en-US" sz="1400">
                <a:ea typeface="+mn-lt"/>
                <a:cs typeface="+mn-lt"/>
              </a:rPr>
              <a:t>kubectl create secret generic regcred </a:t>
            </a:r>
            <a:r>
              <a:rPr lang="en-US" sz="1400" b="1">
                <a:ea typeface="+mn-lt"/>
                <a:cs typeface="+mn-lt"/>
              </a:rPr>
              <a:t>\
</a:t>
            </a:r>
            <a:r>
              <a:rPr lang="en-US" sz="1400">
                <a:ea typeface="+mn-lt"/>
                <a:cs typeface="+mn-lt"/>
              </a:rPr>
              <a:t>    --from-file=.dockerconfigjson=&lt;path/to/.docker/config.json&gt; </a:t>
            </a:r>
            <a:r>
              <a:rPr lang="en-US" sz="1400" b="1">
                <a:ea typeface="+mn-lt"/>
                <a:cs typeface="+mn-lt"/>
              </a:rPr>
              <a:t>\
</a:t>
            </a:r>
            <a:r>
              <a:rPr lang="en-US" sz="1400">
                <a:ea typeface="+mn-lt"/>
                <a:cs typeface="+mn-lt"/>
              </a:rPr>
              <a:t>    --type=kubernetes.io/dockerconfigjson</a:t>
            </a:r>
          </a:p>
          <a:p>
            <a:pPr marL="285750" indent="-285750">
              <a:buFont typeface="Arial"/>
              <a:buChar char="•"/>
            </a:pPr>
            <a:r>
              <a:rPr lang="en-US" sz="1400">
                <a:ea typeface="+mn-lt"/>
                <a:cs typeface="+mn-lt"/>
              </a:rPr>
              <a:t>Update your application deployments to include the following</a:t>
            </a:r>
          </a:p>
          <a:p>
            <a:r>
              <a:rPr lang="en-US" sz="1400">
                <a:ea typeface="+mn-lt"/>
                <a:cs typeface="+mn-lt"/>
              </a:rPr>
              <a:t>   image: &lt;your-private-image&gt;
   imagePullSecrets:
   - name: regcred</a:t>
            </a:r>
          </a:p>
        </p:txBody>
      </p:sp>
    </p:spTree>
    <p:extLst>
      <p:ext uri="{BB962C8B-B14F-4D97-AF65-F5344CB8AC3E}">
        <p14:creationId xmlns:p14="http://schemas.microsoft.com/office/powerpoint/2010/main" val="4097347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369189"/>
            <a:ext cx="10847410" cy="590931"/>
          </a:xfrm>
        </p:spPr>
        <p:txBody>
          <a:bodyPr/>
          <a:lstStyle/>
          <a:p>
            <a:pPr algn="ctr"/>
            <a:r>
              <a:rPr lang="en-US">
                <a:ea typeface="+mn-lt"/>
                <a:cs typeface="+mn-lt"/>
              </a:rPr>
              <a:t>Private registry</a:t>
            </a:r>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643140" y="1354366"/>
            <a:ext cx="10781212" cy="4450991"/>
            <a:chOff x="3867334" y="1194428"/>
            <a:chExt cx="4368930" cy="4450991"/>
          </a:xfrm>
        </p:grpSpPr>
        <p:sp>
          <p:nvSpPr>
            <p:cNvPr id="20" name="TextBox 19">
              <a:extLst>
                <a:ext uri="{FF2B5EF4-FFF2-40B4-BE49-F238E27FC236}">
                  <a16:creationId xmlns:a16="http://schemas.microsoft.com/office/drawing/2014/main" id="{BDD86D49-AE79-4A3D-82C6-E2D6CE37B7D8}"/>
                </a:ext>
              </a:extLst>
            </p:cNvPr>
            <p:cNvSpPr txBox="1"/>
            <p:nvPr/>
          </p:nvSpPr>
          <p:spPr>
            <a:xfrm>
              <a:off x="3867334" y="1194428"/>
              <a:ext cx="4302935" cy="523220"/>
            </a:xfrm>
            <a:prstGeom prst="rect">
              <a:avLst/>
            </a:prstGeom>
            <a:noFill/>
          </p:spPr>
          <p:txBody>
            <a:bodyPr wrap="square" lIns="91440" tIns="45720" rIns="91440" bIns="45720" rtlCol="0" anchor="t">
              <a:spAutoFit/>
            </a:bodyPr>
            <a:lstStyle/>
            <a:p>
              <a:pPr algn="ctr"/>
              <a:r>
                <a:rPr lang="en-US" sz="2800">
                  <a:ea typeface="+mn-lt"/>
                  <a:cs typeface="+mn-lt"/>
                </a:rPr>
                <a:t>Client configuration - k3s</a:t>
              </a:r>
              <a:endParaRPr lang="en-US"/>
            </a:p>
          </p:txBody>
        </p:sp>
        <p:sp>
          <p:nvSpPr>
            <p:cNvPr id="21" name="TextBox 20">
              <a:extLst>
                <a:ext uri="{FF2B5EF4-FFF2-40B4-BE49-F238E27FC236}">
                  <a16:creationId xmlns:a16="http://schemas.microsoft.com/office/drawing/2014/main" id="{21FFA71E-C89A-4203-99F6-2E07A30923F9}"/>
                </a:ext>
              </a:extLst>
            </p:cNvPr>
            <p:cNvSpPr txBox="1"/>
            <p:nvPr/>
          </p:nvSpPr>
          <p:spPr>
            <a:xfrm>
              <a:off x="3919831" y="5245309"/>
              <a:ext cx="4316433" cy="400110"/>
            </a:xfrm>
            <a:prstGeom prst="rect">
              <a:avLst/>
            </a:prstGeom>
            <a:noFill/>
          </p:spPr>
          <p:txBody>
            <a:bodyPr wrap="square" lIns="91440" tIns="45720" rIns="91440" bIns="45720" rtlCol="0" anchor="t">
              <a:spAutoFit/>
            </a:bodyPr>
            <a:lstStyle/>
            <a:p>
              <a:pPr algn="ctr"/>
              <a:r>
                <a:rPr lang="en-US" sz="2000">
                  <a:ea typeface="+mn-lt"/>
                  <a:cs typeface="+mn-lt"/>
                  <a:hlinkClick r:id="rId2"/>
                </a:rPr>
                <a:t>https://rancher.com/docs/k3s/latest/en/installation/private-registry/</a:t>
              </a:r>
              <a:endParaRPr lang="en-US" sz="2000">
                <a:ea typeface="+mn-lt"/>
                <a:cs typeface="+mn-lt"/>
              </a:endParaRPr>
            </a:p>
          </p:txBody>
        </p:sp>
      </p:grpSp>
      <p:sp>
        <p:nvSpPr>
          <p:cNvPr id="3" name="TextBox 2">
            <a:extLst>
              <a:ext uri="{FF2B5EF4-FFF2-40B4-BE49-F238E27FC236}">
                <a16:creationId xmlns:a16="http://schemas.microsoft.com/office/drawing/2014/main" id="{2D28082C-7132-4A68-8351-FE3C25CFDA40}"/>
              </a:ext>
            </a:extLst>
          </p:cNvPr>
          <p:cNvSpPr txBox="1"/>
          <p:nvPr/>
        </p:nvSpPr>
        <p:spPr>
          <a:xfrm>
            <a:off x="675168" y="2172586"/>
            <a:ext cx="10841664" cy="16927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Prerequisites</a:t>
            </a:r>
          </a:p>
          <a:p>
            <a:pPr marL="285750" indent="-285750">
              <a:buFont typeface="Arial,Sans-Serif"/>
              <a:buChar char="•"/>
            </a:pPr>
            <a:r>
              <a:rPr lang="en-US">
                <a:ea typeface="+mn-lt"/>
                <a:cs typeface="+mn-lt"/>
              </a:rPr>
              <a:t>Root access to the k3s hosts</a:t>
            </a:r>
          </a:p>
          <a:p>
            <a:pPr marL="285750" indent="-285750">
              <a:buFont typeface="Arial"/>
              <a:buChar char="•"/>
            </a:pPr>
            <a:r>
              <a:rPr lang="en-US">
                <a:ea typeface="+mn-lt"/>
                <a:cs typeface="+mn-lt"/>
              </a:rPr>
              <a:t>Firewall rules to allow port 443 between the Docker hosts and the registry server</a:t>
            </a:r>
          </a:p>
          <a:p>
            <a:pPr marL="285750" indent="-285750">
              <a:buFont typeface="Arial"/>
              <a:buChar char="•"/>
            </a:pPr>
            <a:endParaRPr lang="en-US">
              <a:ea typeface="+mn-lt"/>
              <a:cs typeface="+mn-lt"/>
            </a:endParaRPr>
          </a:p>
          <a:p>
            <a:r>
              <a:rPr lang="en-US">
                <a:ea typeface="+mn-lt"/>
                <a:cs typeface="+mn-lt"/>
              </a:rPr>
              <a:t>Installation</a:t>
            </a:r>
          </a:p>
          <a:p>
            <a:pPr marL="285750" indent="-285750">
              <a:buFont typeface="Arial"/>
              <a:buChar char="•"/>
            </a:pPr>
            <a:r>
              <a:rPr lang="en-US" sz="1400">
                <a:ea typeface="+mn-lt"/>
                <a:cs typeface="+mn-lt"/>
              </a:rPr>
              <a:t>Configure /etc/rancher/k3s/registries.yaml using Rancher's </a:t>
            </a:r>
            <a:r>
              <a:rPr lang="en-US" sz="1400">
                <a:ea typeface="+mn-lt"/>
                <a:cs typeface="+mn-lt"/>
                <a:hlinkClick r:id="rId2"/>
              </a:rPr>
              <a:t>documention</a:t>
            </a:r>
          </a:p>
        </p:txBody>
      </p:sp>
    </p:spTree>
    <p:extLst>
      <p:ext uri="{BB962C8B-B14F-4D97-AF65-F5344CB8AC3E}">
        <p14:creationId xmlns:p14="http://schemas.microsoft.com/office/powerpoint/2010/main" val="865919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cs typeface="Arial"/>
              </a:rPr>
              <a:t>Enterprise solutions - Harbor</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784908" y="1345506"/>
            <a:ext cx="11064743" cy="4299895"/>
            <a:chOff x="3770389" y="1247591"/>
            <a:chExt cx="4483827" cy="4299895"/>
          </a:xfrm>
        </p:grpSpPr>
        <p:sp>
          <p:nvSpPr>
            <p:cNvPr id="20" name="TextBox 19">
              <a:extLst>
                <a:ext uri="{FF2B5EF4-FFF2-40B4-BE49-F238E27FC236}">
                  <a16:creationId xmlns:a16="http://schemas.microsoft.com/office/drawing/2014/main" id="{BDD86D49-AE79-4A3D-82C6-E2D6CE37B7D8}"/>
                </a:ext>
              </a:extLst>
            </p:cNvPr>
            <p:cNvSpPr txBox="1"/>
            <p:nvPr/>
          </p:nvSpPr>
          <p:spPr>
            <a:xfrm>
              <a:off x="3770389" y="1247591"/>
              <a:ext cx="4302935" cy="3108543"/>
            </a:xfrm>
            <a:prstGeom prst="rect">
              <a:avLst/>
            </a:prstGeom>
            <a:noFill/>
          </p:spPr>
          <p:txBody>
            <a:bodyPr wrap="square" lIns="91440" tIns="45720" rIns="91440" bIns="45720" rtlCol="0" anchor="t">
              <a:spAutoFit/>
            </a:bodyPr>
            <a:lstStyle/>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r>
                <a:rPr lang="en-US" sz="2800">
                  <a:ea typeface="+mn-lt"/>
                  <a:cs typeface="+mn-lt"/>
                  <a:hlinkClick r:id="rId2"/>
                </a:rPr>
                <a:t>https://medium.com/smileinnovation/simple-and-lightweight-kubernetes-devops-stack-88ab032868fa</a:t>
              </a:r>
              <a:endParaRPr lang="en-US" sz="2800">
                <a:ea typeface="+mn-lt"/>
                <a:cs typeface="+mn-lt"/>
              </a:endParaRPr>
            </a:p>
            <a:p>
              <a:pPr marL="457200" indent="-457200">
                <a:buFont typeface="Arial"/>
                <a:buChar char="•"/>
              </a:pPr>
              <a:endParaRPr lang="en-US" sz="2800">
                <a:ea typeface="+mn-lt"/>
                <a:cs typeface="+mn-lt"/>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endParaRPr lang="en-US" sz="2400">
              <a:cs typeface="Arial"/>
            </a:endParaRPr>
          </a:p>
        </p:txBody>
      </p:sp>
      <p:pic>
        <p:nvPicPr>
          <p:cNvPr id="3" name="Picture 3" descr="A picture containing plate, drawing, cup&#10;&#10;Description automatically generated">
            <a:extLst>
              <a:ext uri="{FF2B5EF4-FFF2-40B4-BE49-F238E27FC236}">
                <a16:creationId xmlns:a16="http://schemas.microsoft.com/office/drawing/2014/main" id="{990F7B52-7414-47F3-A11F-5D4E2F56B7D5}"/>
              </a:ext>
            </a:extLst>
          </p:cNvPr>
          <p:cNvPicPr>
            <a:picLocks noChangeAspect="1"/>
          </p:cNvPicPr>
          <p:nvPr/>
        </p:nvPicPr>
        <p:blipFill>
          <a:blip r:embed="rId3"/>
          <a:stretch>
            <a:fillRect/>
          </a:stretch>
        </p:blipFill>
        <p:spPr>
          <a:xfrm>
            <a:off x="2766238" y="1222563"/>
            <a:ext cx="5959548" cy="1692708"/>
          </a:xfrm>
          <a:prstGeom prst="rect">
            <a:avLst/>
          </a:prstGeom>
        </p:spPr>
      </p:pic>
    </p:spTree>
    <p:extLst>
      <p:ext uri="{BB962C8B-B14F-4D97-AF65-F5344CB8AC3E}">
        <p14:creationId xmlns:p14="http://schemas.microsoft.com/office/powerpoint/2010/main" val="1298094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3539430"/>
            </a:xfrm>
            <a:prstGeom prst="rect">
              <a:avLst/>
            </a:prstGeom>
            <a:noFill/>
          </p:spPr>
          <p:txBody>
            <a:bodyPr wrap="square" lIns="91440" tIns="45720" rIns="91440" bIns="45720" rtlCol="0" anchor="t">
              <a:spAutoFit/>
            </a:bodyPr>
            <a:lstStyle/>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endParaRPr lang="en-US" sz="2800">
                <a:ea typeface="+mn-lt"/>
                <a:cs typeface="+mn-lt"/>
              </a:endParaRPr>
            </a:p>
            <a:p>
              <a:pPr marL="457200" indent="-457200">
                <a:buFont typeface="Arial"/>
                <a:buChar char="•"/>
              </a:pPr>
              <a:r>
                <a:rPr lang="en-US" sz="2800">
                  <a:ea typeface="+mn-lt"/>
                  <a:cs typeface="+mn-lt"/>
                  <a:hlinkClick r:id="rId2"/>
                </a:rPr>
                <a:t>https://info.rancher.com/kubernetes-cloud-native-cicd-pipelines-release-software-faster</a:t>
              </a:r>
              <a:endParaRPr lang="en-US" sz="2800">
                <a:ea typeface="+mn-lt"/>
                <a:cs typeface="+mn-lt"/>
              </a:endParaRPr>
            </a:p>
            <a:p>
              <a:pPr marL="457200" indent="-457200">
                <a:buFont typeface="Arial"/>
                <a:buChar char="•"/>
              </a:pPr>
              <a:r>
                <a:rPr lang="en-US" sz="2800">
                  <a:ea typeface="+mn-lt"/>
                  <a:cs typeface="+mn-lt"/>
                  <a:hlinkClick r:id="rId3"/>
                </a:rPr>
                <a:t>https://rancher.com/blog/2018/2018-10-29-jfrog-artifactory-p1/</a:t>
              </a:r>
              <a:endParaRPr lang="en-US" sz="2800">
                <a:ea typeface="+mn-lt"/>
                <a:cs typeface="+mn-lt"/>
              </a:endParaRPr>
            </a:p>
            <a:p>
              <a:pPr marL="457200" indent="-457200">
                <a:buFont typeface="Arial"/>
                <a:buChar char="•"/>
              </a:pPr>
              <a:r>
                <a:rPr lang="en-US" sz="2800">
                  <a:ea typeface="+mn-lt"/>
                  <a:cs typeface="+mn-lt"/>
                  <a:hlinkClick r:id="rId4"/>
                </a:rPr>
                <a:t>https://www.youtube.com/watch?v=5BO74iNgqxc&amp;t</a:t>
              </a:r>
              <a:endParaRPr lang="en-US">
                <a:ea typeface="+mn-lt"/>
                <a:cs typeface="+mn-lt"/>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endParaRPr lang="en-US" sz="2400">
              <a:cs typeface="Arial"/>
            </a:endParaRPr>
          </a:p>
        </p:txBody>
      </p:sp>
      <p:pic>
        <p:nvPicPr>
          <p:cNvPr id="3" name="Picture 3" descr="Logo&#10;&#10;Description automatically generated">
            <a:extLst>
              <a:ext uri="{FF2B5EF4-FFF2-40B4-BE49-F238E27FC236}">
                <a16:creationId xmlns:a16="http://schemas.microsoft.com/office/drawing/2014/main" id="{AE1D70B1-FC4E-4613-A8DC-D3219C9C3CEB}"/>
              </a:ext>
            </a:extLst>
          </p:cNvPr>
          <p:cNvPicPr>
            <a:picLocks noChangeAspect="1"/>
          </p:cNvPicPr>
          <p:nvPr/>
        </p:nvPicPr>
        <p:blipFill>
          <a:blip r:embed="rId5"/>
          <a:stretch>
            <a:fillRect/>
          </a:stretch>
        </p:blipFill>
        <p:spPr>
          <a:xfrm>
            <a:off x="3191540" y="900280"/>
            <a:ext cx="6269665" cy="2071462"/>
          </a:xfrm>
          <a:prstGeom prst="rect">
            <a:avLst/>
          </a:prstGeom>
        </p:spPr>
      </p:pic>
      <p:sp>
        <p:nvSpPr>
          <p:cNvPr id="6" name="Title 5">
            <a:extLst>
              <a:ext uri="{FF2B5EF4-FFF2-40B4-BE49-F238E27FC236}">
                <a16:creationId xmlns:a16="http://schemas.microsoft.com/office/drawing/2014/main" id="{638D9AF0-3F21-4869-B99C-BB778D850B7C}"/>
              </a:ext>
            </a:extLst>
          </p:cNvPr>
          <p:cNvSpPr>
            <a:spLocks noGrp="1"/>
          </p:cNvSpPr>
          <p:nvPr>
            <p:ph type="title"/>
          </p:nvPr>
        </p:nvSpPr>
        <p:spPr/>
        <p:txBody>
          <a:bodyPr/>
          <a:lstStyle/>
          <a:p>
            <a:pPr algn="ctr"/>
            <a:r>
              <a:rPr lang="en-US">
                <a:ea typeface="+mn-lt"/>
                <a:cs typeface="+mn-lt"/>
              </a:rPr>
              <a:t>Enterprise solutions - Harbor</a:t>
            </a:r>
            <a:endParaRPr lang="en-US"/>
          </a:p>
        </p:txBody>
      </p:sp>
    </p:spTree>
    <p:extLst>
      <p:ext uri="{BB962C8B-B14F-4D97-AF65-F5344CB8AC3E}">
        <p14:creationId xmlns:p14="http://schemas.microsoft.com/office/powerpoint/2010/main" val="1869468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506081" y="2831193"/>
            <a:ext cx="10847410" cy="1089529"/>
          </a:xfrm>
        </p:spPr>
        <p:txBody>
          <a:bodyPr/>
          <a:lstStyle/>
          <a:p>
            <a:pPr algn="ctr"/>
            <a:r>
              <a:rPr lang="en-US" sz="7200">
                <a:ea typeface="+mn-lt"/>
                <a:cs typeface="+mn-lt"/>
              </a:rPr>
              <a:t>Q and A</a:t>
            </a:r>
            <a:endParaRPr lang="en-US" sz="7200"/>
          </a:p>
        </p:txBody>
      </p:sp>
    </p:spTree>
    <p:extLst>
      <p:ext uri="{BB962C8B-B14F-4D97-AF65-F5344CB8AC3E}">
        <p14:creationId xmlns:p14="http://schemas.microsoft.com/office/powerpoint/2010/main" val="3030180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A8E78-E9FD-5A40-9586-D5E9204D132A}"/>
              </a:ext>
            </a:extLst>
          </p:cNvPr>
          <p:cNvSpPr>
            <a:spLocks noGrp="1"/>
          </p:cNvSpPr>
          <p:nvPr>
            <p:ph type="title"/>
          </p:nvPr>
        </p:nvSpPr>
        <p:spPr/>
        <p:txBody>
          <a:bodyPr/>
          <a:lstStyle/>
          <a:p>
            <a:r>
              <a:rPr lang="en-US"/>
              <a:t>Rancher Master Class Series</a:t>
            </a:r>
          </a:p>
        </p:txBody>
      </p:sp>
      <p:pic>
        <p:nvPicPr>
          <p:cNvPr id="6" name="Picture 5" descr="cow.ai">
            <a:extLst>
              <a:ext uri="{FF2B5EF4-FFF2-40B4-BE49-F238E27FC236}">
                <a16:creationId xmlns:a16="http://schemas.microsoft.com/office/drawing/2014/main" id="{226EEB04-03F6-F349-A18A-A463546FB1C8}"/>
              </a:ext>
            </a:extLst>
          </p:cNvPr>
          <p:cNvPicPr>
            <a:picLocks noChangeAspect="1"/>
          </p:cNvPicPr>
          <p:nvPr/>
        </p:nvPicPr>
        <p:blipFill rotWithShape="1">
          <a:blip r:embed="rId3">
            <a:extLst>
              <a:ext uri="{28A0092B-C50C-407E-A947-70E740481C1C}">
                <a14:useLocalDpi xmlns:a14="http://schemas.microsoft.com/office/drawing/2010/main" val="0"/>
              </a:ext>
            </a:extLst>
          </a:blip>
          <a:srcRect l="44848"/>
          <a:stretch/>
        </p:blipFill>
        <p:spPr>
          <a:xfrm>
            <a:off x="0" y="793833"/>
            <a:ext cx="6274810" cy="5868000"/>
          </a:xfrm>
          <a:prstGeom prst="rect">
            <a:avLst/>
          </a:prstGeom>
        </p:spPr>
      </p:pic>
      <p:sp>
        <p:nvSpPr>
          <p:cNvPr id="7" name="TextBox 6">
            <a:extLst>
              <a:ext uri="{FF2B5EF4-FFF2-40B4-BE49-F238E27FC236}">
                <a16:creationId xmlns:a16="http://schemas.microsoft.com/office/drawing/2014/main" id="{E02AD24C-193F-7E42-AA8E-6CEA14635C89}"/>
              </a:ext>
            </a:extLst>
          </p:cNvPr>
          <p:cNvSpPr txBox="1"/>
          <p:nvPr/>
        </p:nvSpPr>
        <p:spPr>
          <a:xfrm>
            <a:off x="5892215" y="1835007"/>
            <a:ext cx="5428754" cy="4154984"/>
          </a:xfrm>
          <a:prstGeom prst="rect">
            <a:avLst/>
          </a:prstGeom>
          <a:noFill/>
        </p:spPr>
        <p:txBody>
          <a:bodyPr wrap="square" rtlCol="0">
            <a:spAutoFit/>
          </a:bodyPr>
          <a:lstStyle/>
          <a:p>
            <a:pPr marL="285750" indent="-285750">
              <a:buFont typeface="Arial" panose="020B0604020202020204" pitchFamily="34" charset="0"/>
              <a:buChar char="•"/>
            </a:pPr>
            <a:r>
              <a:rPr lang="en-US" sz="2400"/>
              <a:t>45 minutes – 75 minutes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Questions are always welcome!</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Use the questions tab to submit your questions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We do our best to respond to all questions during the Q&amp;A at the end, so mark your question as private if needed</a:t>
            </a:r>
          </a:p>
        </p:txBody>
      </p:sp>
    </p:spTree>
    <p:extLst>
      <p:ext uri="{BB962C8B-B14F-4D97-AF65-F5344CB8AC3E}">
        <p14:creationId xmlns:p14="http://schemas.microsoft.com/office/powerpoint/2010/main" val="1337306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7504-BC88-A24F-AC27-294A3B51BA95}"/>
              </a:ext>
            </a:extLst>
          </p:cNvPr>
          <p:cNvSpPr>
            <a:spLocks noGrp="1"/>
          </p:cNvSpPr>
          <p:nvPr>
            <p:ph type="title"/>
          </p:nvPr>
        </p:nvSpPr>
        <p:spPr/>
        <p:txBody>
          <a:bodyPr/>
          <a:lstStyle/>
          <a:p>
            <a:pPr algn="ctr"/>
            <a:r>
              <a:rPr lang="en-US"/>
              <a:t>Products &amp; Projects</a:t>
            </a:r>
          </a:p>
        </p:txBody>
      </p:sp>
      <p:grpSp>
        <p:nvGrpSpPr>
          <p:cNvPr id="16" name="Group 15">
            <a:extLst>
              <a:ext uri="{FF2B5EF4-FFF2-40B4-BE49-F238E27FC236}">
                <a16:creationId xmlns:a16="http://schemas.microsoft.com/office/drawing/2014/main" id="{1BE84E37-FF25-1F48-8FE2-930794152807}"/>
              </a:ext>
            </a:extLst>
          </p:cNvPr>
          <p:cNvGrpSpPr/>
          <p:nvPr/>
        </p:nvGrpSpPr>
        <p:grpSpPr>
          <a:xfrm>
            <a:off x="5273933" y="1312231"/>
            <a:ext cx="3098658" cy="1181716"/>
            <a:chOff x="5273933" y="1312231"/>
            <a:chExt cx="3098658" cy="1181716"/>
          </a:xfrm>
        </p:grpSpPr>
        <p:pic>
          <p:nvPicPr>
            <p:cNvPr id="8" name="Picture 7" descr="A close up of a sign&#10;&#10;Description automatically generated">
              <a:extLst>
                <a:ext uri="{FF2B5EF4-FFF2-40B4-BE49-F238E27FC236}">
                  <a16:creationId xmlns:a16="http://schemas.microsoft.com/office/drawing/2014/main" id="{42CF5079-F2BD-DF47-A7D7-6915B48156BC}"/>
                </a:ext>
              </a:extLst>
            </p:cNvPr>
            <p:cNvPicPr>
              <a:picLocks noChangeAspect="1"/>
            </p:cNvPicPr>
            <p:nvPr/>
          </p:nvPicPr>
          <p:blipFill>
            <a:blip r:embed="rId3"/>
            <a:stretch>
              <a:fillRect/>
            </a:stretch>
          </p:blipFill>
          <p:spPr>
            <a:xfrm>
              <a:off x="5359464" y="1312231"/>
              <a:ext cx="1544917" cy="590931"/>
            </a:xfrm>
            <a:prstGeom prst="rect">
              <a:avLst/>
            </a:prstGeom>
          </p:spPr>
        </p:pic>
        <p:sp>
          <p:nvSpPr>
            <p:cNvPr id="33" name="Text Placeholder 6">
              <a:extLst>
                <a:ext uri="{FF2B5EF4-FFF2-40B4-BE49-F238E27FC236}">
                  <a16:creationId xmlns:a16="http://schemas.microsoft.com/office/drawing/2014/main" id="{1D7A7E36-FACE-4D4A-AD3A-537D866CBA55}"/>
                </a:ext>
              </a:extLst>
            </p:cNvPr>
            <p:cNvSpPr txBox="1">
              <a:spLocks/>
            </p:cNvSpPr>
            <p:nvPr/>
          </p:nvSpPr>
          <p:spPr>
            <a:xfrm>
              <a:off x="5273933" y="2013514"/>
              <a:ext cx="3098658"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A CNCF-certified Kubernetes distribution that runs entirely within Docker containers.</a:t>
              </a:r>
            </a:p>
          </p:txBody>
        </p:sp>
      </p:grpSp>
      <p:grpSp>
        <p:nvGrpSpPr>
          <p:cNvPr id="17" name="Group 16">
            <a:extLst>
              <a:ext uri="{FF2B5EF4-FFF2-40B4-BE49-F238E27FC236}">
                <a16:creationId xmlns:a16="http://schemas.microsoft.com/office/drawing/2014/main" id="{55DA57A6-4EC0-524A-B2EB-FC63C62B56E4}"/>
              </a:ext>
            </a:extLst>
          </p:cNvPr>
          <p:cNvGrpSpPr/>
          <p:nvPr/>
        </p:nvGrpSpPr>
        <p:grpSpPr>
          <a:xfrm>
            <a:off x="8481497" y="1311837"/>
            <a:ext cx="3367544" cy="1257561"/>
            <a:chOff x="8481497" y="1311837"/>
            <a:chExt cx="3367544" cy="1257561"/>
          </a:xfrm>
        </p:grpSpPr>
        <p:pic>
          <p:nvPicPr>
            <p:cNvPr id="5" name="Picture 4" descr="A close up of a logo&#10;&#10;Description automatically generated">
              <a:extLst>
                <a:ext uri="{FF2B5EF4-FFF2-40B4-BE49-F238E27FC236}">
                  <a16:creationId xmlns:a16="http://schemas.microsoft.com/office/drawing/2014/main" id="{65346553-31D9-6C44-BCD5-9254257FBF1C}"/>
                </a:ext>
              </a:extLst>
            </p:cNvPr>
            <p:cNvPicPr>
              <a:picLocks noChangeAspect="1"/>
            </p:cNvPicPr>
            <p:nvPr/>
          </p:nvPicPr>
          <p:blipFill>
            <a:blip r:embed="rId4"/>
            <a:stretch>
              <a:fillRect/>
            </a:stretch>
          </p:blipFill>
          <p:spPr>
            <a:xfrm>
              <a:off x="8557090" y="1311837"/>
              <a:ext cx="1529918" cy="590931"/>
            </a:xfrm>
            <a:prstGeom prst="rect">
              <a:avLst/>
            </a:prstGeom>
          </p:spPr>
        </p:pic>
        <p:sp>
          <p:nvSpPr>
            <p:cNvPr id="27" name="Text Placeholder 6">
              <a:extLst>
                <a:ext uri="{FF2B5EF4-FFF2-40B4-BE49-F238E27FC236}">
                  <a16:creationId xmlns:a16="http://schemas.microsoft.com/office/drawing/2014/main" id="{0E342A59-ABE1-5244-9D66-451DB037416A}"/>
                </a:ext>
              </a:extLst>
            </p:cNvPr>
            <p:cNvSpPr txBox="1">
              <a:spLocks/>
            </p:cNvSpPr>
            <p:nvPr/>
          </p:nvSpPr>
          <p:spPr>
            <a:xfrm>
              <a:off x="8481497" y="2088965"/>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A CNCF-certified, Lightweight Kubernetes distribution. Easy to install, half the memory, all in a binary less than 100MB.</a:t>
              </a:r>
            </a:p>
          </p:txBody>
        </p:sp>
      </p:grpSp>
      <p:grpSp>
        <p:nvGrpSpPr>
          <p:cNvPr id="13" name="Group 12">
            <a:extLst>
              <a:ext uri="{FF2B5EF4-FFF2-40B4-BE49-F238E27FC236}">
                <a16:creationId xmlns:a16="http://schemas.microsoft.com/office/drawing/2014/main" id="{1A5DF55C-48F9-9940-815F-2FE20EB905DA}"/>
              </a:ext>
            </a:extLst>
          </p:cNvPr>
          <p:cNvGrpSpPr/>
          <p:nvPr/>
        </p:nvGrpSpPr>
        <p:grpSpPr>
          <a:xfrm>
            <a:off x="1428088" y="1386552"/>
            <a:ext cx="3285060" cy="1094676"/>
            <a:chOff x="1428088" y="1386552"/>
            <a:chExt cx="3285060" cy="1094676"/>
          </a:xfrm>
        </p:grpSpPr>
        <p:pic>
          <p:nvPicPr>
            <p:cNvPr id="4" name="Picture 3" descr="A drawing of a cartoon character&#10;&#10;Description automatically generated">
              <a:extLst>
                <a:ext uri="{FF2B5EF4-FFF2-40B4-BE49-F238E27FC236}">
                  <a16:creationId xmlns:a16="http://schemas.microsoft.com/office/drawing/2014/main" id="{66FB0F5B-73AA-8443-B939-97DC41CF5363}"/>
                </a:ext>
              </a:extLst>
            </p:cNvPr>
            <p:cNvPicPr>
              <a:picLocks noChangeAspect="1"/>
            </p:cNvPicPr>
            <p:nvPr/>
          </p:nvPicPr>
          <p:blipFill>
            <a:blip r:embed="rId5"/>
            <a:stretch>
              <a:fillRect/>
            </a:stretch>
          </p:blipFill>
          <p:spPr>
            <a:xfrm>
              <a:off x="1428088" y="1386552"/>
              <a:ext cx="3285060" cy="479609"/>
            </a:xfrm>
            <a:prstGeom prst="rect">
              <a:avLst/>
            </a:prstGeom>
          </p:spPr>
        </p:pic>
        <p:sp>
          <p:nvSpPr>
            <p:cNvPr id="35" name="Text Placeholder 6">
              <a:extLst>
                <a:ext uri="{FF2B5EF4-FFF2-40B4-BE49-F238E27FC236}">
                  <a16:creationId xmlns:a16="http://schemas.microsoft.com/office/drawing/2014/main" id="{AA7A605C-EE30-9644-B7C7-2011F5D962B2}"/>
                </a:ext>
              </a:extLst>
            </p:cNvPr>
            <p:cNvSpPr txBox="1">
              <a:spLocks/>
            </p:cNvSpPr>
            <p:nvPr/>
          </p:nvSpPr>
          <p:spPr>
            <a:xfrm>
              <a:off x="1428088" y="2000795"/>
              <a:ext cx="3098658"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Flagship product - world’s most popular Kubernetes Management platform.</a:t>
              </a:r>
            </a:p>
          </p:txBody>
        </p:sp>
      </p:grpSp>
      <p:cxnSp>
        <p:nvCxnSpPr>
          <p:cNvPr id="14" name="Straight Connector 13">
            <a:extLst>
              <a:ext uri="{FF2B5EF4-FFF2-40B4-BE49-F238E27FC236}">
                <a16:creationId xmlns:a16="http://schemas.microsoft.com/office/drawing/2014/main" id="{03D63695-CA16-C247-847F-D35E2851375B}"/>
              </a:ext>
            </a:extLst>
          </p:cNvPr>
          <p:cNvCxnSpPr>
            <a:cxnSpLocks/>
          </p:cNvCxnSpPr>
          <p:nvPr/>
        </p:nvCxnSpPr>
        <p:spPr>
          <a:xfrm flipH="1">
            <a:off x="1034421" y="1227772"/>
            <a:ext cx="1" cy="1213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5DF5FD-E69B-A24D-8F7C-5BB1355D33AE}"/>
              </a:ext>
            </a:extLst>
          </p:cNvPr>
          <p:cNvSpPr txBox="1"/>
          <p:nvPr/>
        </p:nvSpPr>
        <p:spPr>
          <a:xfrm rot="16200000">
            <a:off x="174029" y="1709003"/>
            <a:ext cx="1443790" cy="276999"/>
          </a:xfrm>
          <a:prstGeom prst="rect">
            <a:avLst/>
          </a:prstGeom>
          <a:noFill/>
        </p:spPr>
        <p:txBody>
          <a:bodyPr wrap="square" rtlCol="0">
            <a:spAutoFit/>
          </a:bodyPr>
          <a:lstStyle/>
          <a:p>
            <a:pPr algn="ctr"/>
            <a:r>
              <a:rPr lang="en-US" sz="1200">
                <a:solidFill>
                  <a:schemeClr val="bg2"/>
                </a:solidFill>
              </a:rPr>
              <a:t>PRODUCTS</a:t>
            </a:r>
          </a:p>
        </p:txBody>
      </p:sp>
      <p:grpSp>
        <p:nvGrpSpPr>
          <p:cNvPr id="20" name="Group 19">
            <a:extLst>
              <a:ext uri="{FF2B5EF4-FFF2-40B4-BE49-F238E27FC236}">
                <a16:creationId xmlns:a16="http://schemas.microsoft.com/office/drawing/2014/main" id="{24CE3F95-F49A-2142-A413-31966C775150}"/>
              </a:ext>
            </a:extLst>
          </p:cNvPr>
          <p:cNvGrpSpPr/>
          <p:nvPr/>
        </p:nvGrpSpPr>
        <p:grpSpPr>
          <a:xfrm>
            <a:off x="1428088" y="3088870"/>
            <a:ext cx="3098658" cy="1409731"/>
            <a:chOff x="1428088" y="3088870"/>
            <a:chExt cx="3098658" cy="1409731"/>
          </a:xfrm>
        </p:grpSpPr>
        <p:pic>
          <p:nvPicPr>
            <p:cNvPr id="10" name="Picture 9" descr="A close up of a sign&#10;&#10;Description automatically generated">
              <a:extLst>
                <a:ext uri="{FF2B5EF4-FFF2-40B4-BE49-F238E27FC236}">
                  <a16:creationId xmlns:a16="http://schemas.microsoft.com/office/drawing/2014/main" id="{BCB1BA06-392F-4648-9456-9F492E49556C}"/>
                </a:ext>
              </a:extLst>
            </p:cNvPr>
            <p:cNvPicPr>
              <a:picLocks noChangeAspect="1"/>
            </p:cNvPicPr>
            <p:nvPr/>
          </p:nvPicPr>
          <p:blipFill>
            <a:blip r:embed="rId6"/>
            <a:stretch>
              <a:fillRect/>
            </a:stretch>
          </p:blipFill>
          <p:spPr>
            <a:xfrm>
              <a:off x="1522029" y="3088870"/>
              <a:ext cx="1559917" cy="610317"/>
            </a:xfrm>
            <a:prstGeom prst="rect">
              <a:avLst/>
            </a:prstGeom>
          </p:spPr>
        </p:pic>
        <p:sp>
          <p:nvSpPr>
            <p:cNvPr id="31" name="Text Placeholder 6">
              <a:extLst>
                <a:ext uri="{FF2B5EF4-FFF2-40B4-BE49-F238E27FC236}">
                  <a16:creationId xmlns:a16="http://schemas.microsoft.com/office/drawing/2014/main" id="{7EDA1F7B-DB4A-4C43-BC5C-B63EA89B8C38}"/>
                </a:ext>
              </a:extLst>
            </p:cNvPr>
            <p:cNvSpPr txBox="1">
              <a:spLocks/>
            </p:cNvSpPr>
            <p:nvPr/>
          </p:nvSpPr>
          <p:spPr>
            <a:xfrm>
              <a:off x="1428088" y="3753016"/>
              <a:ext cx="3098658" cy="745585"/>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Makes it faster and easier for DevOps to build, test, deploy, scale and version stateless applications in any K8s cluster.</a:t>
              </a:r>
            </a:p>
          </p:txBody>
        </p:sp>
      </p:grpSp>
      <p:grpSp>
        <p:nvGrpSpPr>
          <p:cNvPr id="21" name="Group 20">
            <a:extLst>
              <a:ext uri="{FF2B5EF4-FFF2-40B4-BE49-F238E27FC236}">
                <a16:creationId xmlns:a16="http://schemas.microsoft.com/office/drawing/2014/main" id="{9080E070-CFAE-F147-A106-1884EDCF6D65}"/>
              </a:ext>
            </a:extLst>
          </p:cNvPr>
          <p:cNvGrpSpPr/>
          <p:nvPr/>
        </p:nvGrpSpPr>
        <p:grpSpPr>
          <a:xfrm>
            <a:off x="5297003" y="3093971"/>
            <a:ext cx="3052517" cy="1253288"/>
            <a:chOff x="5297003" y="3093971"/>
            <a:chExt cx="3052517" cy="1253288"/>
          </a:xfrm>
        </p:grpSpPr>
        <p:pic>
          <p:nvPicPr>
            <p:cNvPr id="12" name="Picture 11" descr="A close up of a sign&#10;&#10;Description automatically generated">
              <a:extLst>
                <a:ext uri="{FF2B5EF4-FFF2-40B4-BE49-F238E27FC236}">
                  <a16:creationId xmlns:a16="http://schemas.microsoft.com/office/drawing/2014/main" id="{F42B4258-8C74-1C47-9DF2-453DE6D99ECE}"/>
                </a:ext>
              </a:extLst>
            </p:cNvPr>
            <p:cNvPicPr>
              <a:picLocks noChangeAspect="1"/>
            </p:cNvPicPr>
            <p:nvPr/>
          </p:nvPicPr>
          <p:blipFill>
            <a:blip r:embed="rId7"/>
            <a:stretch>
              <a:fillRect/>
            </a:stretch>
          </p:blipFill>
          <p:spPr>
            <a:xfrm>
              <a:off x="5359464" y="3093971"/>
              <a:ext cx="1761083" cy="582838"/>
            </a:xfrm>
            <a:prstGeom prst="rect">
              <a:avLst/>
            </a:prstGeom>
          </p:spPr>
        </p:pic>
        <p:sp>
          <p:nvSpPr>
            <p:cNvPr id="28" name="Text Placeholder 6">
              <a:extLst>
                <a:ext uri="{FF2B5EF4-FFF2-40B4-BE49-F238E27FC236}">
                  <a16:creationId xmlns:a16="http://schemas.microsoft.com/office/drawing/2014/main" id="{C740DFB8-40C4-5440-8D3E-F4E3DCF78313}"/>
                </a:ext>
              </a:extLst>
            </p:cNvPr>
            <p:cNvSpPr txBox="1">
              <a:spLocks/>
            </p:cNvSpPr>
            <p:nvPr/>
          </p:nvSpPr>
          <p:spPr>
            <a:xfrm>
              <a:off x="5297003" y="3866826"/>
              <a:ext cx="3052517"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Purpose-built to simplify Kubernetes operations in low-resource computing environments.</a:t>
              </a:r>
            </a:p>
          </p:txBody>
        </p:sp>
      </p:grpSp>
      <p:grpSp>
        <p:nvGrpSpPr>
          <p:cNvPr id="26" name="Group 25">
            <a:extLst>
              <a:ext uri="{FF2B5EF4-FFF2-40B4-BE49-F238E27FC236}">
                <a16:creationId xmlns:a16="http://schemas.microsoft.com/office/drawing/2014/main" id="{A350212A-E2E2-C34A-942E-23259218C808}"/>
              </a:ext>
            </a:extLst>
          </p:cNvPr>
          <p:cNvGrpSpPr/>
          <p:nvPr/>
        </p:nvGrpSpPr>
        <p:grpSpPr>
          <a:xfrm>
            <a:off x="5320074" y="4787591"/>
            <a:ext cx="3367544" cy="1097484"/>
            <a:chOff x="5320074" y="4787591"/>
            <a:chExt cx="3367544" cy="1097484"/>
          </a:xfrm>
        </p:grpSpPr>
        <p:pic>
          <p:nvPicPr>
            <p:cNvPr id="24" name="Picture 23" descr="A picture containing light, traffic, lit, front&#10;&#10;Description automatically generated">
              <a:extLst>
                <a:ext uri="{FF2B5EF4-FFF2-40B4-BE49-F238E27FC236}">
                  <a16:creationId xmlns:a16="http://schemas.microsoft.com/office/drawing/2014/main" id="{57A8D8C5-093B-5F49-932F-9978AB6827FE}"/>
                </a:ext>
              </a:extLst>
            </p:cNvPr>
            <p:cNvPicPr>
              <a:picLocks noChangeAspect="1"/>
            </p:cNvPicPr>
            <p:nvPr/>
          </p:nvPicPr>
          <p:blipFill>
            <a:blip r:embed="rId8"/>
            <a:stretch>
              <a:fillRect/>
            </a:stretch>
          </p:blipFill>
          <p:spPr>
            <a:xfrm>
              <a:off x="5404388" y="4787591"/>
              <a:ext cx="3198916" cy="574563"/>
            </a:xfrm>
            <a:prstGeom prst="rect">
              <a:avLst/>
            </a:prstGeom>
          </p:spPr>
        </p:pic>
        <p:sp>
          <p:nvSpPr>
            <p:cNvPr id="30" name="Text Placeholder 6">
              <a:extLst>
                <a:ext uri="{FF2B5EF4-FFF2-40B4-BE49-F238E27FC236}">
                  <a16:creationId xmlns:a16="http://schemas.microsoft.com/office/drawing/2014/main" id="{D5036C00-CE0B-1046-9CDD-D9B8550A0D21}"/>
                </a:ext>
              </a:extLst>
            </p:cNvPr>
            <p:cNvSpPr txBox="1">
              <a:spLocks/>
            </p:cNvSpPr>
            <p:nvPr/>
          </p:nvSpPr>
          <p:spPr>
            <a:xfrm>
              <a:off x="5320074" y="5404642"/>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Built to connect overlay networks of different Kubernetes clusters.</a:t>
              </a:r>
            </a:p>
          </p:txBody>
        </p:sp>
      </p:grpSp>
      <p:grpSp>
        <p:nvGrpSpPr>
          <p:cNvPr id="25" name="Group 24">
            <a:extLst>
              <a:ext uri="{FF2B5EF4-FFF2-40B4-BE49-F238E27FC236}">
                <a16:creationId xmlns:a16="http://schemas.microsoft.com/office/drawing/2014/main" id="{96B6E764-6ED8-D74A-911C-F6B0B85F1E4F}"/>
              </a:ext>
            </a:extLst>
          </p:cNvPr>
          <p:cNvGrpSpPr/>
          <p:nvPr/>
        </p:nvGrpSpPr>
        <p:grpSpPr>
          <a:xfrm>
            <a:off x="1429164" y="4787557"/>
            <a:ext cx="3367544" cy="1097518"/>
            <a:chOff x="1429164" y="4787557"/>
            <a:chExt cx="3367544" cy="1097518"/>
          </a:xfrm>
        </p:grpSpPr>
        <p:pic>
          <p:nvPicPr>
            <p:cNvPr id="22" name="Picture 21" descr="A picture containing drawing, food&#10;&#10;Description automatically generated">
              <a:extLst>
                <a:ext uri="{FF2B5EF4-FFF2-40B4-BE49-F238E27FC236}">
                  <a16:creationId xmlns:a16="http://schemas.microsoft.com/office/drawing/2014/main" id="{3028FBAF-040A-0E46-81D5-F8A4A179396B}"/>
                </a:ext>
              </a:extLst>
            </p:cNvPr>
            <p:cNvPicPr>
              <a:picLocks noChangeAspect="1"/>
            </p:cNvPicPr>
            <p:nvPr/>
          </p:nvPicPr>
          <p:blipFill>
            <a:blip r:embed="rId9"/>
            <a:stretch>
              <a:fillRect/>
            </a:stretch>
          </p:blipFill>
          <p:spPr>
            <a:xfrm>
              <a:off x="1522029" y="4787557"/>
              <a:ext cx="2779807" cy="574597"/>
            </a:xfrm>
            <a:prstGeom prst="rect">
              <a:avLst/>
            </a:prstGeom>
          </p:spPr>
        </p:pic>
        <p:sp>
          <p:nvSpPr>
            <p:cNvPr id="29" name="Text Placeholder 6">
              <a:extLst>
                <a:ext uri="{FF2B5EF4-FFF2-40B4-BE49-F238E27FC236}">
                  <a16:creationId xmlns:a16="http://schemas.microsoft.com/office/drawing/2014/main" id="{318ED89B-4711-0D4D-B95C-C60F611ADC86}"/>
                </a:ext>
              </a:extLst>
            </p:cNvPr>
            <p:cNvSpPr txBox="1">
              <a:spLocks/>
            </p:cNvSpPr>
            <p:nvPr/>
          </p:nvSpPr>
          <p:spPr>
            <a:xfrm>
              <a:off x="1429164" y="5404642"/>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Open source project for microservices-based distributed block storage.</a:t>
              </a:r>
            </a:p>
          </p:txBody>
        </p:sp>
      </p:grpSp>
      <p:cxnSp>
        <p:nvCxnSpPr>
          <p:cNvPr id="40" name="Straight Connector 39">
            <a:extLst>
              <a:ext uri="{FF2B5EF4-FFF2-40B4-BE49-F238E27FC236}">
                <a16:creationId xmlns:a16="http://schemas.microsoft.com/office/drawing/2014/main" id="{304C6385-D13C-DA42-AD09-E1AF243167EF}"/>
              </a:ext>
            </a:extLst>
          </p:cNvPr>
          <p:cNvCxnSpPr>
            <a:cxnSpLocks/>
          </p:cNvCxnSpPr>
          <p:nvPr/>
        </p:nvCxnSpPr>
        <p:spPr>
          <a:xfrm>
            <a:off x="1034422" y="3069876"/>
            <a:ext cx="0" cy="29790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7D9955-8D66-F54D-A63E-3ECC170E657A}"/>
              </a:ext>
            </a:extLst>
          </p:cNvPr>
          <p:cNvSpPr txBox="1"/>
          <p:nvPr/>
        </p:nvSpPr>
        <p:spPr>
          <a:xfrm rot="16200000">
            <a:off x="-593595" y="4420894"/>
            <a:ext cx="2979038" cy="276999"/>
          </a:xfrm>
          <a:prstGeom prst="rect">
            <a:avLst/>
          </a:prstGeom>
          <a:noFill/>
        </p:spPr>
        <p:txBody>
          <a:bodyPr wrap="square" rtlCol="0">
            <a:spAutoFit/>
          </a:bodyPr>
          <a:lstStyle/>
          <a:p>
            <a:pPr algn="ctr"/>
            <a:r>
              <a:rPr lang="en-US" sz="1200">
                <a:solidFill>
                  <a:schemeClr val="bg2"/>
                </a:solidFill>
              </a:rPr>
              <a:t>OPEN SOURCE PROJECTS</a:t>
            </a:r>
          </a:p>
        </p:txBody>
      </p:sp>
      <p:grpSp>
        <p:nvGrpSpPr>
          <p:cNvPr id="23" name="Group 22">
            <a:extLst>
              <a:ext uri="{FF2B5EF4-FFF2-40B4-BE49-F238E27FC236}">
                <a16:creationId xmlns:a16="http://schemas.microsoft.com/office/drawing/2014/main" id="{86488CA6-4D1A-6F4C-B6A9-28DAE8F71A14}"/>
              </a:ext>
            </a:extLst>
          </p:cNvPr>
          <p:cNvGrpSpPr/>
          <p:nvPr/>
        </p:nvGrpSpPr>
        <p:grpSpPr>
          <a:xfrm>
            <a:off x="8481497" y="3088870"/>
            <a:ext cx="3052517" cy="1258389"/>
            <a:chOff x="8481497" y="3088870"/>
            <a:chExt cx="3052517" cy="1258389"/>
          </a:xfrm>
        </p:grpSpPr>
        <p:sp>
          <p:nvSpPr>
            <p:cNvPr id="32" name="Text Placeholder 6">
              <a:extLst>
                <a:ext uri="{FF2B5EF4-FFF2-40B4-BE49-F238E27FC236}">
                  <a16:creationId xmlns:a16="http://schemas.microsoft.com/office/drawing/2014/main" id="{0331CA92-098E-814C-81E4-20AB7E4A0E58}"/>
                </a:ext>
              </a:extLst>
            </p:cNvPr>
            <p:cNvSpPr txBox="1">
              <a:spLocks/>
            </p:cNvSpPr>
            <p:nvPr/>
          </p:nvSpPr>
          <p:spPr>
            <a:xfrm>
              <a:off x="8481497" y="3866826"/>
              <a:ext cx="3052517"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Fleet addresses the challenges of managing thousands to millions of clusters at the network edge.</a:t>
              </a:r>
            </a:p>
          </p:txBody>
        </p:sp>
        <p:pic>
          <p:nvPicPr>
            <p:cNvPr id="7" name="Picture 6" descr="A close up of a sign&#10;&#10;Description automatically generated">
              <a:extLst>
                <a:ext uri="{FF2B5EF4-FFF2-40B4-BE49-F238E27FC236}">
                  <a16:creationId xmlns:a16="http://schemas.microsoft.com/office/drawing/2014/main" id="{FBBEC1A3-5A3A-F848-B38F-D6BE07972E45}"/>
                </a:ext>
              </a:extLst>
            </p:cNvPr>
            <p:cNvPicPr>
              <a:picLocks noChangeAspect="1"/>
            </p:cNvPicPr>
            <p:nvPr/>
          </p:nvPicPr>
          <p:blipFill>
            <a:blip r:embed="rId10"/>
            <a:stretch>
              <a:fillRect/>
            </a:stretch>
          </p:blipFill>
          <p:spPr>
            <a:xfrm>
              <a:off x="8557090" y="3088870"/>
              <a:ext cx="1888690" cy="582838"/>
            </a:xfrm>
            <a:prstGeom prst="rect">
              <a:avLst/>
            </a:prstGeom>
          </p:spPr>
        </p:pic>
      </p:grpSp>
    </p:spTree>
    <p:extLst>
      <p:ext uri="{BB962C8B-B14F-4D97-AF65-F5344CB8AC3E}">
        <p14:creationId xmlns:p14="http://schemas.microsoft.com/office/powerpoint/2010/main" val="1359002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phical user interface&#10;&#10;Description automatically generated">
            <a:hlinkClick r:id="rId2"/>
            <a:extLst>
              <a:ext uri="{FF2B5EF4-FFF2-40B4-BE49-F238E27FC236}">
                <a16:creationId xmlns:a16="http://schemas.microsoft.com/office/drawing/2014/main" id="{9FE175CC-B565-4E4B-8E86-247353789AE4}"/>
              </a:ext>
            </a:extLst>
          </p:cNvPr>
          <p:cNvPicPr>
            <a:picLocks noChangeAspect="1"/>
          </p:cNvPicPr>
          <p:nvPr/>
        </p:nvPicPr>
        <p:blipFill>
          <a:blip r:embed="rId3"/>
          <a:stretch>
            <a:fillRect/>
          </a:stretch>
        </p:blipFill>
        <p:spPr>
          <a:xfrm>
            <a:off x="5384231" y="1486816"/>
            <a:ext cx="4491200" cy="2350395"/>
          </a:xfrm>
          <a:prstGeom prst="rect">
            <a:avLst/>
          </a:prstGeom>
          <a:ln>
            <a:noFill/>
          </a:ln>
          <a:effectLst>
            <a:outerShdw blurRad="292100" dist="139700" dir="2700000" algn="ctr" rotWithShape="0">
              <a:schemeClr val="tx1">
                <a:alpha val="70000"/>
              </a:schemeClr>
            </a:outerShdw>
          </a:effectLst>
        </p:spPr>
      </p:pic>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a:t>Upcoming Events</a:t>
            </a:r>
          </a:p>
        </p:txBody>
      </p:sp>
      <p:sp>
        <p:nvSpPr>
          <p:cNvPr id="25" name="TextBox 24">
            <a:extLst>
              <a:ext uri="{FF2B5EF4-FFF2-40B4-BE49-F238E27FC236}">
                <a16:creationId xmlns:a16="http://schemas.microsoft.com/office/drawing/2014/main" id="{9F7B6B49-47B8-B541-861F-5E1C6646362C}"/>
              </a:ext>
            </a:extLst>
          </p:cNvPr>
          <p:cNvSpPr txBox="1"/>
          <p:nvPr/>
        </p:nvSpPr>
        <p:spPr>
          <a:xfrm>
            <a:off x="706852" y="1486816"/>
            <a:ext cx="4809046" cy="1650431"/>
          </a:xfrm>
          <a:prstGeom prst="rect">
            <a:avLst/>
          </a:prstGeom>
          <a:noFill/>
        </p:spPr>
        <p:txBody>
          <a:bodyPr wrap="square" rtlCol="0">
            <a:spAutoFit/>
          </a:bodyPr>
          <a:lstStyle/>
          <a:p>
            <a:r>
              <a:rPr lang="en-US" sz="2000" b="1"/>
              <a:t>December Online Meetup</a:t>
            </a:r>
          </a:p>
          <a:p>
            <a:r>
              <a:rPr lang="en-US" sz="2000" i="1"/>
              <a:t>Wednesday Dec 16 @ 1pm ET</a:t>
            </a:r>
            <a:br>
              <a:rPr lang="en-US" sz="2000" i="1"/>
            </a:br>
            <a:endParaRPr lang="en-US" sz="2000" i="1"/>
          </a:p>
          <a:p>
            <a:r>
              <a:rPr lang="en-US" sz="2000" b="1">
                <a:hlinkClick r:id="rId2"/>
              </a:rPr>
              <a:t>Open Source Hyperconverged Infrastructure</a:t>
            </a:r>
            <a:endParaRPr lang="en-US" sz="2000" b="1"/>
          </a:p>
        </p:txBody>
      </p:sp>
      <p:sp>
        <p:nvSpPr>
          <p:cNvPr id="7" name="TextBox 6">
            <a:extLst>
              <a:ext uri="{FF2B5EF4-FFF2-40B4-BE49-F238E27FC236}">
                <a16:creationId xmlns:a16="http://schemas.microsoft.com/office/drawing/2014/main" id="{65480472-3838-4D82-980B-F7C88EBE1397}"/>
              </a:ext>
            </a:extLst>
          </p:cNvPr>
          <p:cNvSpPr txBox="1"/>
          <p:nvPr/>
        </p:nvSpPr>
        <p:spPr>
          <a:xfrm>
            <a:off x="4620484" y="528122"/>
            <a:ext cx="7031046" cy="369332"/>
          </a:xfrm>
          <a:prstGeom prst="rect">
            <a:avLst/>
          </a:prstGeom>
          <a:noFill/>
        </p:spPr>
        <p:txBody>
          <a:bodyPr wrap="square" rtlCol="0">
            <a:spAutoFit/>
          </a:bodyPr>
          <a:lstStyle/>
          <a:p>
            <a:r>
              <a:rPr lang="en-US" i="1">
                <a:solidFill>
                  <a:srgbClr val="FF0000"/>
                </a:solidFill>
              </a:rPr>
              <a:t>Find all upcoming classes &amp; events at </a:t>
            </a:r>
            <a:r>
              <a:rPr lang="en-US" i="1">
                <a:hlinkClick r:id="rId4"/>
              </a:rPr>
              <a:t>rancher.com/events</a:t>
            </a:r>
            <a:endParaRPr lang="en-US" i="1"/>
          </a:p>
        </p:txBody>
      </p:sp>
    </p:spTree>
    <p:extLst>
      <p:ext uri="{BB962C8B-B14F-4D97-AF65-F5344CB8AC3E}">
        <p14:creationId xmlns:p14="http://schemas.microsoft.com/office/powerpoint/2010/main" val="3375859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a:t>Additional Resources</a:t>
            </a:r>
          </a:p>
        </p:txBody>
      </p:sp>
      <p:grpSp>
        <p:nvGrpSpPr>
          <p:cNvPr id="4" name="Group 3">
            <a:extLst>
              <a:ext uri="{FF2B5EF4-FFF2-40B4-BE49-F238E27FC236}">
                <a16:creationId xmlns:a16="http://schemas.microsoft.com/office/drawing/2014/main" id="{56CCFFDC-B7C6-4F8A-90AE-E4E06B7449CD}"/>
              </a:ext>
            </a:extLst>
          </p:cNvPr>
          <p:cNvGrpSpPr/>
          <p:nvPr/>
        </p:nvGrpSpPr>
        <p:grpSpPr>
          <a:xfrm>
            <a:off x="6404396" y="1212599"/>
            <a:ext cx="4316433" cy="4432802"/>
            <a:chOff x="3937783" y="1114684"/>
            <a:chExt cx="4316433" cy="4432802"/>
          </a:xfrm>
        </p:grpSpPr>
        <p:pic>
          <p:nvPicPr>
            <p:cNvPr id="22" name="Content Placeholder 11" descr="A screenshot of a cell phone&#10;&#10;Description automatically generated">
              <a:extLst>
                <a:ext uri="{FF2B5EF4-FFF2-40B4-BE49-F238E27FC236}">
                  <a16:creationId xmlns:a16="http://schemas.microsoft.com/office/drawing/2014/main" id="{E59AF2C9-EA2D-B448-9014-7499B5934769}"/>
                </a:ext>
              </a:extLst>
            </p:cNvPr>
            <p:cNvPicPr>
              <a:picLocks noChangeAspect="1"/>
            </p:cNvPicPr>
            <p:nvPr/>
          </p:nvPicPr>
          <p:blipFill rotWithShape="1">
            <a:blip r:embed="rId2"/>
            <a:srcRect b="15888"/>
            <a:stretch/>
          </p:blipFill>
          <p:spPr>
            <a:xfrm>
              <a:off x="4357331" y="2041399"/>
              <a:ext cx="3357562" cy="2644023"/>
            </a:xfrm>
            <a:prstGeom prst="rect">
              <a:avLst/>
            </a:prstGeom>
            <a:ln>
              <a:solidFill>
                <a:schemeClr val="bg2">
                  <a:lumMod val="20000"/>
                  <a:lumOff val="80000"/>
                </a:schemeClr>
              </a:solidFill>
            </a:ln>
            <a:effectLst>
              <a:outerShdw blurRad="292100" dist="139700" dir="2700000" algn="tl" rotWithShape="0">
                <a:prstClr val="black">
                  <a:alpha val="70000"/>
                </a:prstClr>
              </a:outerShdw>
            </a:effectLst>
          </p:spPr>
        </p:pic>
        <p:sp>
          <p:nvSpPr>
            <p:cNvPr id="25" name="TextBox 24">
              <a:extLst>
                <a:ext uri="{FF2B5EF4-FFF2-40B4-BE49-F238E27FC236}">
                  <a16:creationId xmlns:a16="http://schemas.microsoft.com/office/drawing/2014/main" id="{9F7B6B49-47B8-B541-861F-5E1C6646362C}"/>
                </a:ext>
              </a:extLst>
            </p:cNvPr>
            <p:cNvSpPr txBox="1"/>
            <p:nvPr/>
          </p:nvSpPr>
          <p:spPr>
            <a:xfrm>
              <a:off x="4416692" y="1114684"/>
              <a:ext cx="3358614" cy="523220"/>
            </a:xfrm>
            <a:prstGeom prst="rect">
              <a:avLst/>
            </a:prstGeom>
            <a:noFill/>
          </p:spPr>
          <p:txBody>
            <a:bodyPr wrap="square" rtlCol="0">
              <a:spAutoFit/>
            </a:bodyPr>
            <a:lstStyle/>
            <a:p>
              <a:pPr algn="ctr"/>
              <a:r>
                <a:rPr lang="en-US" sz="2800"/>
                <a:t>Get Certified!</a:t>
              </a:r>
            </a:p>
          </p:txBody>
        </p:sp>
        <p:sp>
          <p:nvSpPr>
            <p:cNvPr id="3" name="TextBox 2">
              <a:extLst>
                <a:ext uri="{FF2B5EF4-FFF2-40B4-BE49-F238E27FC236}">
                  <a16:creationId xmlns:a16="http://schemas.microsoft.com/office/drawing/2014/main" id="{DD93E067-B4E2-42D3-BCD6-8F8078C9BE1B}"/>
                </a:ext>
              </a:extLst>
            </p:cNvPr>
            <p:cNvSpPr txBox="1"/>
            <p:nvPr/>
          </p:nvSpPr>
          <p:spPr>
            <a:xfrm>
              <a:off x="3937783" y="5085821"/>
              <a:ext cx="4316433" cy="461665"/>
            </a:xfrm>
            <a:prstGeom prst="rect">
              <a:avLst/>
            </a:prstGeom>
            <a:noFill/>
          </p:spPr>
          <p:txBody>
            <a:bodyPr wrap="square" rtlCol="0">
              <a:spAutoFit/>
            </a:bodyPr>
            <a:lstStyle/>
            <a:p>
              <a:pPr algn="ctr"/>
              <a:r>
                <a:rPr lang="en-US" sz="2400">
                  <a:hlinkClick r:id="rId3"/>
                </a:rPr>
                <a:t>academy.rancher.com</a:t>
              </a:r>
              <a:endParaRPr lang="en-US" sz="2400"/>
            </a:p>
          </p:txBody>
        </p:sp>
      </p:gr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4316433" cy="4432802"/>
            <a:chOff x="3937783" y="1114684"/>
            <a:chExt cx="4316433" cy="4432802"/>
          </a:xfrm>
        </p:grpSpPr>
        <p:pic>
          <p:nvPicPr>
            <p:cNvPr id="19" name="Content Placeholder 11">
              <a:extLst>
                <a:ext uri="{FF2B5EF4-FFF2-40B4-BE49-F238E27FC236}">
                  <a16:creationId xmlns:a16="http://schemas.microsoft.com/office/drawing/2014/main" id="{26606124-F58B-47B7-9835-EF5D65685408}"/>
                </a:ext>
              </a:extLst>
            </p:cNvPr>
            <p:cNvPicPr>
              <a:picLocks noChangeAspect="1"/>
            </p:cNvPicPr>
            <p:nvPr/>
          </p:nvPicPr>
          <p:blipFill rotWithShape="1">
            <a:blip r:embed="rId4"/>
            <a:srcRect l="2485" r="2485"/>
            <a:stretch/>
          </p:blipFill>
          <p:spPr>
            <a:xfrm>
              <a:off x="4357331" y="2041399"/>
              <a:ext cx="3357562" cy="2644023"/>
            </a:xfrm>
            <a:prstGeom prst="rect">
              <a:avLst/>
            </a:prstGeom>
            <a:ln>
              <a:solidFill>
                <a:schemeClr val="bg2">
                  <a:lumMod val="20000"/>
                  <a:lumOff val="80000"/>
                </a:schemeClr>
              </a:solidFill>
            </a:ln>
            <a:effectLst>
              <a:outerShdw blurRad="292100" dist="139700" dir="2700000" algn="tl" rotWithShape="0">
                <a:prstClr val="black">
                  <a:alpha val="70000"/>
                </a:prstClr>
              </a:outerShdw>
            </a:effectLst>
          </p:spPr>
        </p:pic>
        <p:sp>
          <p:nvSpPr>
            <p:cNvPr id="20" name="TextBox 19">
              <a:extLst>
                <a:ext uri="{FF2B5EF4-FFF2-40B4-BE49-F238E27FC236}">
                  <a16:creationId xmlns:a16="http://schemas.microsoft.com/office/drawing/2014/main" id="{BDD86D49-AE79-4A3D-82C6-E2D6CE37B7D8}"/>
                </a:ext>
              </a:extLst>
            </p:cNvPr>
            <p:cNvSpPr txBox="1"/>
            <p:nvPr/>
          </p:nvSpPr>
          <p:spPr>
            <a:xfrm>
              <a:off x="4416692" y="1114684"/>
              <a:ext cx="3358614" cy="523220"/>
            </a:xfrm>
            <a:prstGeom prst="rect">
              <a:avLst/>
            </a:prstGeom>
            <a:noFill/>
          </p:spPr>
          <p:txBody>
            <a:bodyPr wrap="square" rtlCol="0">
              <a:spAutoFit/>
            </a:bodyPr>
            <a:lstStyle/>
            <a:p>
              <a:pPr algn="ctr"/>
              <a:r>
                <a:rPr lang="en-US" sz="2800"/>
                <a:t>Intro Training</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rtlCol="0">
              <a:spAutoFit/>
            </a:bodyPr>
            <a:lstStyle/>
            <a:p>
              <a:pPr algn="ctr"/>
              <a:r>
                <a:rPr lang="en-US" sz="2400">
                  <a:hlinkClick r:id="rId5"/>
                </a:rPr>
                <a:t>https://rancher.com/training</a:t>
              </a:r>
              <a:endParaRPr lang="en-US" sz="2400"/>
            </a:p>
          </p:txBody>
        </p:sp>
      </p:grpSp>
    </p:spTree>
    <p:extLst>
      <p:ext uri="{BB962C8B-B14F-4D97-AF65-F5344CB8AC3E}">
        <p14:creationId xmlns:p14="http://schemas.microsoft.com/office/powerpoint/2010/main" val="3666532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3878E-7914-454E-BA5A-527A3CA9940E}"/>
              </a:ext>
            </a:extLst>
          </p:cNvPr>
          <p:cNvSpPr>
            <a:spLocks noGrp="1"/>
          </p:cNvSpPr>
          <p:nvPr>
            <p:ph type="body" sz="quarter" idx="15"/>
          </p:nvPr>
        </p:nvSpPr>
        <p:spPr>
          <a:xfrm>
            <a:off x="517785" y="2971952"/>
            <a:ext cx="9147175" cy="914096"/>
          </a:xfrm>
        </p:spPr>
        <p:txBody>
          <a:bodyPr/>
          <a:lstStyle/>
          <a:p>
            <a:r>
              <a:rPr lang="en-US" sz="6600"/>
              <a:t>Thank You</a:t>
            </a:r>
          </a:p>
        </p:txBody>
      </p:sp>
    </p:spTree>
    <p:extLst>
      <p:ext uri="{BB962C8B-B14F-4D97-AF65-F5344CB8AC3E}">
        <p14:creationId xmlns:p14="http://schemas.microsoft.com/office/powerpoint/2010/main" val="297491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175780-D4CC-C94E-8442-FB2EBF4EBD89}"/>
              </a:ext>
            </a:extLst>
          </p:cNvPr>
          <p:cNvSpPr>
            <a:spLocks noGrp="1"/>
          </p:cNvSpPr>
          <p:nvPr>
            <p:ph type="body" sz="quarter" idx="17"/>
          </p:nvPr>
        </p:nvSpPr>
        <p:spPr>
          <a:xfrm>
            <a:off x="612406" y="960120"/>
            <a:ext cx="10847409" cy="313932"/>
          </a:xfrm>
        </p:spPr>
        <p:txBody>
          <a:bodyPr/>
          <a:lstStyle/>
          <a:p>
            <a:pPr algn="ctr"/>
            <a:r>
              <a:rPr lang="en-US"/>
              <a:t>http://</a:t>
            </a:r>
            <a:r>
              <a:rPr lang="en-US" err="1"/>
              <a:t>youtube.com</a:t>
            </a:r>
            <a:r>
              <a:rPr lang="en-US"/>
              <a:t>/c/rancher</a:t>
            </a:r>
          </a:p>
        </p:txBody>
      </p:sp>
      <p:sp>
        <p:nvSpPr>
          <p:cNvPr id="3" name="Title 2">
            <a:extLst>
              <a:ext uri="{FF2B5EF4-FFF2-40B4-BE49-F238E27FC236}">
                <a16:creationId xmlns:a16="http://schemas.microsoft.com/office/drawing/2014/main" id="{DCCD5398-A2B9-2D42-843A-F1EB17980EBE}"/>
              </a:ext>
            </a:extLst>
          </p:cNvPr>
          <p:cNvSpPr>
            <a:spLocks noGrp="1"/>
          </p:cNvSpPr>
          <p:nvPr>
            <p:ph type="title"/>
          </p:nvPr>
        </p:nvSpPr>
        <p:spPr/>
        <p:txBody>
          <a:bodyPr/>
          <a:lstStyle/>
          <a:p>
            <a:pPr algn="ctr"/>
            <a:r>
              <a:rPr lang="en-US"/>
              <a:t>This session is being recorded!</a:t>
            </a:r>
          </a:p>
        </p:txBody>
      </p:sp>
      <p:pic>
        <p:nvPicPr>
          <p:cNvPr id="5" name="Picture 4" descr="A screenshot of a computer screen&#10;&#10;Description automatically generated">
            <a:extLst>
              <a:ext uri="{FF2B5EF4-FFF2-40B4-BE49-F238E27FC236}">
                <a16:creationId xmlns:a16="http://schemas.microsoft.com/office/drawing/2014/main" id="{1F1DF44D-F1B3-C746-A6D6-D6B24E7E753C}"/>
              </a:ext>
            </a:extLst>
          </p:cNvPr>
          <p:cNvPicPr>
            <a:picLocks noChangeAspect="1"/>
          </p:cNvPicPr>
          <p:nvPr/>
        </p:nvPicPr>
        <p:blipFill>
          <a:blip r:embed="rId3"/>
          <a:stretch>
            <a:fillRect/>
          </a:stretch>
        </p:blipFill>
        <p:spPr>
          <a:xfrm>
            <a:off x="1660283" y="1658927"/>
            <a:ext cx="8871433" cy="4649927"/>
          </a:xfrm>
          <a:prstGeom prst="rect">
            <a:avLst/>
          </a:prstGeom>
          <a:ln>
            <a:solidFill>
              <a:schemeClr val="bg2"/>
            </a:solidFill>
          </a:ln>
          <a:effectLst>
            <a:outerShdw blurRad="63500" sx="102000" sy="102000" algn="ctr" rotWithShape="0">
              <a:prstClr val="black">
                <a:alpha val="3000"/>
              </a:prstClr>
            </a:outerShdw>
          </a:effectLst>
        </p:spPr>
      </p:pic>
    </p:spTree>
    <p:extLst>
      <p:ext uri="{BB962C8B-B14F-4D97-AF65-F5344CB8AC3E}">
        <p14:creationId xmlns:p14="http://schemas.microsoft.com/office/powerpoint/2010/main" val="813411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DCADA-AC4C-AB4E-8BA2-F4B81760F9A1}"/>
              </a:ext>
            </a:extLst>
          </p:cNvPr>
          <p:cNvSpPr>
            <a:spLocks noGrp="1"/>
          </p:cNvSpPr>
          <p:nvPr>
            <p:ph type="title"/>
          </p:nvPr>
        </p:nvSpPr>
        <p:spPr/>
        <p:txBody>
          <a:bodyPr/>
          <a:lstStyle/>
          <a:p>
            <a:pPr algn="ctr"/>
            <a:r>
              <a:rPr lang="en-US"/>
              <a:t>Join the conversation on Slack</a:t>
            </a:r>
          </a:p>
        </p:txBody>
      </p:sp>
      <p:grpSp>
        <p:nvGrpSpPr>
          <p:cNvPr id="5" name="Group 4">
            <a:extLst>
              <a:ext uri="{FF2B5EF4-FFF2-40B4-BE49-F238E27FC236}">
                <a16:creationId xmlns:a16="http://schemas.microsoft.com/office/drawing/2014/main" id="{2B6E4039-AAE7-C84D-9934-D7F8DBE32D5B}"/>
              </a:ext>
            </a:extLst>
          </p:cNvPr>
          <p:cNvGrpSpPr>
            <a:grpSpLocks noChangeAspect="1"/>
          </p:cNvGrpSpPr>
          <p:nvPr/>
        </p:nvGrpSpPr>
        <p:grpSpPr>
          <a:xfrm>
            <a:off x="696000" y="1530288"/>
            <a:ext cx="10800000" cy="3797423"/>
            <a:chOff x="914401" y="3007144"/>
            <a:chExt cx="23799799" cy="8368326"/>
          </a:xfrm>
        </p:grpSpPr>
        <p:pic>
          <p:nvPicPr>
            <p:cNvPr id="6" name="Picture 5">
              <a:extLst>
                <a:ext uri="{FF2B5EF4-FFF2-40B4-BE49-F238E27FC236}">
                  <a16:creationId xmlns:a16="http://schemas.microsoft.com/office/drawing/2014/main" id="{F5ABC735-B29D-43C6-8C54-919727D6E209}"/>
                </a:ext>
              </a:extLst>
            </p:cNvPr>
            <p:cNvPicPr>
              <a:picLocks noChangeAspect="1"/>
            </p:cNvPicPr>
            <p:nvPr/>
          </p:nvPicPr>
          <p:blipFill>
            <a:blip r:embed="rId2"/>
            <a:stretch>
              <a:fillRect/>
            </a:stretch>
          </p:blipFill>
          <p:spPr>
            <a:xfrm>
              <a:off x="914401" y="3590925"/>
              <a:ext cx="10627135" cy="6444238"/>
            </a:xfrm>
            <a:prstGeom prst="rect">
              <a:avLst/>
            </a:prstGeom>
            <a:effectLst>
              <a:outerShdw blurRad="63500" sx="102000" sy="102000" algn="ctr" rotWithShape="0">
                <a:prstClr val="black">
                  <a:alpha val="13000"/>
                </a:prstClr>
              </a:outerShdw>
            </a:effectLst>
          </p:spPr>
        </p:pic>
        <p:sp>
          <p:nvSpPr>
            <p:cNvPr id="7" name="TextBox 5">
              <a:extLst>
                <a:ext uri="{FF2B5EF4-FFF2-40B4-BE49-F238E27FC236}">
                  <a16:creationId xmlns:a16="http://schemas.microsoft.com/office/drawing/2014/main" id="{10C9E1C8-D990-46C0-9490-1EB9C409EE3A}"/>
                </a:ext>
              </a:extLst>
            </p:cNvPr>
            <p:cNvSpPr txBox="1"/>
            <p:nvPr/>
          </p:nvSpPr>
          <p:spPr>
            <a:xfrm>
              <a:off x="1791060" y="10548118"/>
              <a:ext cx="8873817" cy="610419"/>
            </a:xfrm>
            <a:prstGeom prst="rect">
              <a:avLst/>
            </a:prstGeom>
            <a:noFill/>
            <a:ln>
              <a:noFill/>
            </a:ln>
          </p:spPr>
          <p:txBody>
            <a:bodyPr wrap="none" lIns="914400" tIns="0" rIns="914400" bIns="0" rtlCol="0" anchor="ctr" anchorCtr="1">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800">
                  <a:solidFill>
                    <a:srgbClr val="46748B"/>
                  </a:solidFill>
                </a:rPr>
                <a:t>http://</a:t>
              </a:r>
              <a:r>
                <a:rPr lang="en-US" sz="1800" err="1">
                  <a:solidFill>
                    <a:srgbClr val="46748B"/>
                  </a:solidFill>
                </a:rPr>
                <a:t>slack.rancher.io</a:t>
              </a:r>
              <a:endParaRPr lang="en-US" sz="1800">
                <a:solidFill>
                  <a:srgbClr val="46748B"/>
                </a:solidFill>
              </a:endParaRPr>
            </a:p>
          </p:txBody>
        </p:sp>
        <p:grpSp>
          <p:nvGrpSpPr>
            <p:cNvPr id="8" name="Group 7">
              <a:extLst>
                <a:ext uri="{FF2B5EF4-FFF2-40B4-BE49-F238E27FC236}">
                  <a16:creationId xmlns:a16="http://schemas.microsoft.com/office/drawing/2014/main" id="{1658AB34-CE63-42CE-AB3C-4FE7B4EC9DBA}"/>
                </a:ext>
              </a:extLst>
            </p:cNvPr>
            <p:cNvGrpSpPr/>
            <p:nvPr/>
          </p:nvGrpSpPr>
          <p:grpSpPr>
            <a:xfrm>
              <a:off x="12873097" y="3583916"/>
              <a:ext cx="11841103" cy="6535359"/>
              <a:chOff x="12873097" y="3583916"/>
              <a:chExt cx="11841103" cy="6535359"/>
            </a:xfrm>
          </p:grpSpPr>
          <p:pic>
            <p:nvPicPr>
              <p:cNvPr id="11" name="Picture 10">
                <a:extLst>
                  <a:ext uri="{FF2B5EF4-FFF2-40B4-BE49-F238E27FC236}">
                    <a16:creationId xmlns:a16="http://schemas.microsoft.com/office/drawing/2014/main" id="{568F56C5-E91F-4623-800D-6875BFEA38D2}"/>
                  </a:ext>
                </a:extLst>
              </p:cNvPr>
              <p:cNvPicPr>
                <a:picLocks noChangeAspect="1"/>
              </p:cNvPicPr>
              <p:nvPr/>
            </p:nvPicPr>
            <p:blipFill>
              <a:blip r:embed="rId3"/>
              <a:stretch>
                <a:fillRect/>
              </a:stretch>
            </p:blipFill>
            <p:spPr>
              <a:xfrm>
                <a:off x="12873097" y="3583916"/>
                <a:ext cx="11841103" cy="6535359"/>
              </a:xfrm>
              <a:prstGeom prst="rect">
                <a:avLst/>
              </a:prstGeom>
              <a:effectLst>
                <a:outerShdw blurRad="63500" sx="102000" sy="102000" algn="ctr" rotWithShape="0">
                  <a:prstClr val="black">
                    <a:alpha val="13000"/>
                  </a:prstClr>
                </a:outerShdw>
              </a:effectLst>
            </p:spPr>
          </p:pic>
          <p:grpSp>
            <p:nvGrpSpPr>
              <p:cNvPr id="12" name="Group 11">
                <a:extLst>
                  <a:ext uri="{FF2B5EF4-FFF2-40B4-BE49-F238E27FC236}">
                    <a16:creationId xmlns:a16="http://schemas.microsoft.com/office/drawing/2014/main" id="{B0468531-7C15-4FCA-9B05-26C0803C6BA5}"/>
                  </a:ext>
                </a:extLst>
              </p:cNvPr>
              <p:cNvGrpSpPr/>
              <p:nvPr/>
            </p:nvGrpSpPr>
            <p:grpSpPr>
              <a:xfrm>
                <a:off x="12873097" y="5885034"/>
                <a:ext cx="2677851" cy="4150129"/>
                <a:chOff x="12873097" y="5885034"/>
                <a:chExt cx="2677851" cy="4150129"/>
              </a:xfrm>
            </p:grpSpPr>
            <p:sp>
              <p:nvSpPr>
                <p:cNvPr id="13" name="Rectangle 12">
                  <a:extLst>
                    <a:ext uri="{FF2B5EF4-FFF2-40B4-BE49-F238E27FC236}">
                      <a16:creationId xmlns:a16="http://schemas.microsoft.com/office/drawing/2014/main" id="{5AAF0541-DEDF-405C-9F65-A7EA742B54CB}"/>
                    </a:ext>
                  </a:extLst>
                </p:cNvPr>
                <p:cNvSpPr/>
                <p:nvPr/>
              </p:nvSpPr>
              <p:spPr>
                <a:xfrm>
                  <a:off x="12949297" y="5980990"/>
                  <a:ext cx="2532003" cy="1270709"/>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56BD3E7-7596-445B-95C4-A1BBB141927C}"/>
                    </a:ext>
                  </a:extLst>
                </p:cNvPr>
                <p:cNvSpPr/>
                <p:nvPr/>
              </p:nvSpPr>
              <p:spPr>
                <a:xfrm>
                  <a:off x="12873097" y="6858001"/>
                  <a:ext cx="2652451" cy="3177162"/>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a:p>
              </p:txBody>
            </p:sp>
            <p:pic>
              <p:nvPicPr>
                <p:cNvPr id="15" name="Picture 14">
                  <a:extLst>
                    <a:ext uri="{FF2B5EF4-FFF2-40B4-BE49-F238E27FC236}">
                      <a16:creationId xmlns:a16="http://schemas.microsoft.com/office/drawing/2014/main" id="{63513D10-69AC-4AA9-8864-AD20233BA1C3}"/>
                    </a:ext>
                  </a:extLst>
                </p:cNvPr>
                <p:cNvPicPr>
                  <a:picLocks noChangeAspect="1"/>
                </p:cNvPicPr>
                <p:nvPr/>
              </p:nvPicPr>
              <p:blipFill>
                <a:blip r:embed="rId4"/>
                <a:stretch>
                  <a:fillRect/>
                </a:stretch>
              </p:blipFill>
              <p:spPr>
                <a:xfrm>
                  <a:off x="12898497" y="5885034"/>
                  <a:ext cx="2652451" cy="1270709"/>
                </a:xfrm>
                <a:prstGeom prst="rect">
                  <a:avLst/>
                </a:prstGeom>
              </p:spPr>
            </p:pic>
          </p:grpSp>
        </p:grpSp>
        <p:sp>
          <p:nvSpPr>
            <p:cNvPr id="9" name="TextBox 11">
              <a:extLst>
                <a:ext uri="{FF2B5EF4-FFF2-40B4-BE49-F238E27FC236}">
                  <a16:creationId xmlns:a16="http://schemas.microsoft.com/office/drawing/2014/main" id="{D891AF5F-26EB-4172-97E2-91F1D2C60556}"/>
                </a:ext>
              </a:extLst>
            </p:cNvPr>
            <p:cNvSpPr txBox="1"/>
            <p:nvPr/>
          </p:nvSpPr>
          <p:spPr>
            <a:xfrm>
              <a:off x="15550949" y="10548117"/>
              <a:ext cx="7065028" cy="610419"/>
            </a:xfrm>
            <a:prstGeom prst="rect">
              <a:avLst/>
            </a:prstGeom>
            <a:noFill/>
            <a:ln>
              <a:noFill/>
            </a:ln>
          </p:spPr>
          <p:txBody>
            <a:bodyPr wrap="none" lIns="914400" tIns="0" rIns="914400" bIns="0" rtlCol="0" anchor="ctr" anchorCtr="1">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800">
                  <a:solidFill>
                    <a:srgbClr val="46748B"/>
                  </a:solidFill>
                </a:rPr>
                <a:t>#masterclass</a:t>
              </a:r>
            </a:p>
          </p:txBody>
        </p:sp>
        <p:cxnSp>
          <p:nvCxnSpPr>
            <p:cNvPr id="10" name="Straight Connector 9">
              <a:extLst>
                <a:ext uri="{FF2B5EF4-FFF2-40B4-BE49-F238E27FC236}">
                  <a16:creationId xmlns:a16="http://schemas.microsoft.com/office/drawing/2014/main" id="{2104192F-78DF-410E-827C-76030CAC6C29}"/>
                </a:ext>
              </a:extLst>
            </p:cNvPr>
            <p:cNvCxnSpPr/>
            <p:nvPr/>
          </p:nvCxnSpPr>
          <p:spPr>
            <a:xfrm>
              <a:off x="12192795" y="3007144"/>
              <a:ext cx="792" cy="8368326"/>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6122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C99953-2DC6-9149-BA58-D69814F86486}"/>
              </a:ext>
            </a:extLst>
          </p:cNvPr>
          <p:cNvSpPr>
            <a:spLocks noGrp="1"/>
          </p:cNvSpPr>
          <p:nvPr>
            <p:ph type="body" sz="quarter" idx="15"/>
          </p:nvPr>
        </p:nvSpPr>
        <p:spPr>
          <a:xfrm>
            <a:off x="1697619" y="1638348"/>
            <a:ext cx="8958804" cy="1107996"/>
          </a:xfrm>
        </p:spPr>
        <p:txBody>
          <a:bodyPr/>
          <a:lstStyle/>
          <a:p>
            <a:r>
              <a:rPr lang="en-US" sz="4800">
                <a:latin typeface="Poppins Medium" panose="00000600000000000000" pitchFamily="2" charset="0"/>
                <a:cs typeface="Poppins Medium" panose="00000600000000000000" pitchFamily="2" charset="0"/>
              </a:rPr>
              <a:t>Kubernetes Master Class</a:t>
            </a:r>
          </a:p>
        </p:txBody>
      </p:sp>
      <p:sp>
        <p:nvSpPr>
          <p:cNvPr id="3" name="Text Placeholder 2">
            <a:extLst>
              <a:ext uri="{FF2B5EF4-FFF2-40B4-BE49-F238E27FC236}">
                <a16:creationId xmlns:a16="http://schemas.microsoft.com/office/drawing/2014/main" id="{F13363BC-58F8-9F4D-ACCE-2F66202855F7}"/>
              </a:ext>
            </a:extLst>
          </p:cNvPr>
          <p:cNvSpPr>
            <a:spLocks noGrp="1"/>
          </p:cNvSpPr>
          <p:nvPr>
            <p:ph type="body" sz="quarter" idx="17"/>
          </p:nvPr>
        </p:nvSpPr>
        <p:spPr>
          <a:xfrm>
            <a:off x="3448071" y="3872004"/>
            <a:ext cx="5295859" cy="215384"/>
          </a:xfrm>
        </p:spPr>
        <p:txBody>
          <a:bodyPr/>
          <a:lstStyle/>
          <a:p>
            <a:r>
              <a:rPr lang="en-US" b="1"/>
              <a:t>December 15, 2020</a:t>
            </a:r>
          </a:p>
        </p:txBody>
      </p:sp>
      <p:cxnSp>
        <p:nvCxnSpPr>
          <p:cNvPr id="7" name="Straight Connector 6">
            <a:extLst>
              <a:ext uri="{FF2B5EF4-FFF2-40B4-BE49-F238E27FC236}">
                <a16:creationId xmlns:a16="http://schemas.microsoft.com/office/drawing/2014/main" id="{5CAF576E-21AE-4F31-882F-28FC245072AA}"/>
              </a:ext>
            </a:extLst>
          </p:cNvPr>
          <p:cNvCxnSpPr>
            <a:cxnSpLocks/>
          </p:cNvCxnSpPr>
          <p:nvPr/>
        </p:nvCxnSpPr>
        <p:spPr>
          <a:xfrm>
            <a:off x="3943107" y="2391183"/>
            <a:ext cx="44678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934B92DD-D635-44AD-9B73-FDAA33E950B1}"/>
              </a:ext>
            </a:extLst>
          </p:cNvPr>
          <p:cNvSpPr txBox="1">
            <a:spLocks/>
          </p:cNvSpPr>
          <p:nvPr/>
        </p:nvSpPr>
        <p:spPr>
          <a:xfrm>
            <a:off x="615387" y="2589074"/>
            <a:ext cx="10961225" cy="997196"/>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Clr>
                <a:schemeClr val="accent1"/>
              </a:buClr>
              <a:buSzPct val="75000"/>
              <a:buFont typeface="Arial" panose="020B0604020202020204" pitchFamily="34" charset="0"/>
              <a:buNone/>
              <a:defRPr sz="40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a:t>Docker Hub Limits: Addressing the Amount of Pull Requests in Rancher</a:t>
            </a:r>
          </a:p>
        </p:txBody>
      </p:sp>
      <p:sp>
        <p:nvSpPr>
          <p:cNvPr id="4" name="TextBox 3">
            <a:extLst>
              <a:ext uri="{FF2B5EF4-FFF2-40B4-BE49-F238E27FC236}">
                <a16:creationId xmlns:a16="http://schemas.microsoft.com/office/drawing/2014/main" id="{5955F41B-E9F8-437A-BABA-0A5E847067F1}"/>
              </a:ext>
            </a:extLst>
          </p:cNvPr>
          <p:cNvSpPr txBox="1"/>
          <p:nvPr/>
        </p:nvSpPr>
        <p:spPr>
          <a:xfrm>
            <a:off x="4704837" y="1088136"/>
            <a:ext cx="2944368" cy="307777"/>
          </a:xfrm>
          <a:prstGeom prst="rect">
            <a:avLst/>
          </a:prstGeom>
          <a:noFill/>
        </p:spPr>
        <p:txBody>
          <a:bodyPr wrap="square" rtlCol="0">
            <a:spAutoFit/>
          </a:bodyPr>
          <a:lstStyle/>
          <a:p>
            <a:pPr algn="ctr"/>
            <a:r>
              <a:rPr lang="en-US" sz="1400" i="1">
                <a:latin typeface="Poppins" panose="00000500000000000000" pitchFamily="2" charset="0"/>
                <a:cs typeface="Poppins" panose="00000500000000000000" pitchFamily="2" charset="0"/>
              </a:rPr>
              <a:t>a SUSE company</a:t>
            </a:r>
          </a:p>
        </p:txBody>
      </p:sp>
    </p:spTree>
    <p:extLst>
      <p:ext uri="{BB962C8B-B14F-4D97-AF65-F5344CB8AC3E}">
        <p14:creationId xmlns:p14="http://schemas.microsoft.com/office/powerpoint/2010/main" val="1517230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ea typeface="+mn-lt"/>
                <a:cs typeface="+mn-lt"/>
              </a:rPr>
              <a:t>Agenda</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3108543"/>
            </a:xfrm>
            <a:prstGeom prst="rect">
              <a:avLst/>
            </a:prstGeom>
            <a:noFill/>
          </p:spPr>
          <p:txBody>
            <a:bodyPr wrap="square" lIns="91440" tIns="45720" rIns="91440" bIns="45720" rtlCol="0" anchor="t">
              <a:spAutoFit/>
            </a:bodyPr>
            <a:lstStyle/>
            <a:p>
              <a:pPr marL="457200" indent="-457200">
                <a:buFont typeface="Arial"/>
                <a:buChar char="•"/>
              </a:pPr>
              <a:r>
                <a:rPr lang="en-US" sz="2800">
                  <a:cs typeface="Arial" panose="020B0604020202020204"/>
                </a:rPr>
                <a:t>What are new Docker Hub limits?</a:t>
              </a:r>
            </a:p>
            <a:p>
              <a:pPr marL="457200" indent="-457200">
                <a:buFont typeface="Arial"/>
                <a:buChar char="•"/>
              </a:pPr>
              <a:r>
                <a:rPr lang="en-US" sz="2800">
                  <a:cs typeface="Arial" panose="020B0604020202020204"/>
                </a:rPr>
                <a:t>What solutions are available to solve this issue?</a:t>
              </a:r>
              <a:endParaRPr lang="en-US" sz="2800">
                <a:ea typeface="+mn-lt"/>
                <a:cs typeface="+mn-lt"/>
              </a:endParaRPr>
            </a:p>
            <a:p>
              <a:pPr marL="914400" lvl="1" indent="-457200">
                <a:buFont typeface="Arial,Sans-Serif"/>
                <a:buChar char="•"/>
              </a:pPr>
              <a:r>
                <a:rPr lang="en-US" sz="2800">
                  <a:cs typeface="Arial" panose="020B0604020202020204"/>
                </a:rPr>
                <a:t>Reduce/Workaround the pull limit</a:t>
              </a:r>
              <a:endParaRPr lang="en-US" sz="2800">
                <a:ea typeface="+mn-lt"/>
                <a:cs typeface="+mn-lt"/>
              </a:endParaRPr>
            </a:p>
            <a:p>
              <a:pPr marL="914400" lvl="1" indent="-457200">
                <a:buFont typeface="Arial,Sans-Serif"/>
                <a:buChar char="•"/>
              </a:pPr>
              <a:r>
                <a:rPr lang="en-US" sz="2800">
                  <a:cs typeface="Arial" panose="020B0604020202020204"/>
                </a:rPr>
                <a:t>Pull-Through-Cache registry</a:t>
              </a:r>
              <a:endParaRPr lang="en-US" sz="2800">
                <a:ea typeface="+mn-lt"/>
                <a:cs typeface="+mn-lt"/>
              </a:endParaRPr>
            </a:p>
            <a:p>
              <a:pPr marL="914400" lvl="1" indent="-457200">
                <a:buFont typeface="Arial,Sans-Serif"/>
                <a:buChar char="•"/>
              </a:pPr>
              <a:r>
                <a:rPr lang="en-US" sz="2800">
                  <a:cs typeface="Arial" panose="020B0604020202020204"/>
                </a:rPr>
                <a:t>Full registry mirror</a:t>
              </a:r>
              <a:endParaRPr lang="en-US" sz="2800">
                <a:ea typeface="+mn-lt"/>
                <a:cs typeface="+mn-lt"/>
              </a:endParaRPr>
            </a:p>
            <a:p>
              <a:pPr marL="914400" lvl="1" indent="-457200">
                <a:buFont typeface="Arial,Sans-Serif"/>
                <a:buChar char="•"/>
              </a:pPr>
              <a:r>
                <a:rPr lang="en-US" sz="2800">
                  <a:cs typeface="Arial" panose="020B0604020202020204"/>
                </a:rPr>
                <a:t>Enterprise solutions</a:t>
              </a:r>
              <a:endParaRPr lang="en-US">
                <a:cs typeface="Arial" panose="020B0604020202020204"/>
              </a:endParaRPr>
            </a:p>
            <a:p>
              <a:pPr marL="457200" indent="-457200">
                <a:buFont typeface="Arial,Sans-Serif"/>
                <a:buChar char="•"/>
              </a:pPr>
              <a:r>
                <a:rPr lang="en-US" sz="2800">
                  <a:cs typeface="Arial" panose="020B0604020202020204"/>
                </a:rPr>
                <a:t>Q &amp; A</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Tree>
    <p:extLst>
      <p:ext uri="{BB962C8B-B14F-4D97-AF65-F5344CB8AC3E}">
        <p14:creationId xmlns:p14="http://schemas.microsoft.com/office/powerpoint/2010/main" val="996806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pPr algn="ctr"/>
            <a:r>
              <a:rPr lang="en-US">
                <a:ea typeface="+mn-lt"/>
                <a:cs typeface="+mn-lt"/>
              </a:rPr>
              <a:t>What are the Docker Hub pull limits?</a:t>
            </a:r>
            <a:endParaRPr lang="en-US"/>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2246769"/>
            </a:xfrm>
            <a:prstGeom prst="rect">
              <a:avLst/>
            </a:prstGeom>
            <a:noFill/>
          </p:spPr>
          <p:txBody>
            <a:bodyPr wrap="square" lIns="91440" tIns="45720" rIns="91440" bIns="45720" rtlCol="0" anchor="t">
              <a:spAutoFit/>
            </a:bodyPr>
            <a:lstStyle/>
            <a:p>
              <a:pPr marL="285750" indent="-285750">
                <a:buFont typeface="Arial,Sans-Serif"/>
                <a:buChar char="•"/>
              </a:pPr>
              <a:r>
                <a:rPr lang="en-US" sz="2800">
                  <a:ea typeface="+mn-lt"/>
                  <a:cs typeface="+mn-lt"/>
                </a:rPr>
                <a:t>Unauthenticated users: 100 pulls / 6 hours </a:t>
              </a:r>
            </a:p>
            <a:p>
              <a:pPr marL="285750" indent="-285750">
                <a:buFont typeface="Arial,Sans-Serif"/>
                <a:buChar char="•"/>
              </a:pPr>
              <a:r>
                <a:rPr lang="en-US" sz="2800">
                  <a:ea typeface="+mn-lt"/>
                  <a:cs typeface="+mn-lt"/>
                </a:rPr>
                <a:t>Authenticated users: 200 pulls / 6 hours </a:t>
              </a:r>
            </a:p>
            <a:p>
              <a:pPr marL="285750" indent="-285750">
                <a:buFont typeface="Arial,Sans-Serif"/>
                <a:buChar char="•"/>
              </a:pPr>
              <a:r>
                <a:rPr lang="en-US" sz="2800">
                  <a:ea typeface="+mn-lt"/>
                  <a:cs typeface="+mn-lt"/>
                </a:rPr>
                <a:t>Paying authenticated users: unlimited downloads </a:t>
              </a:r>
            </a:p>
            <a:p>
              <a:pPr marL="285750" indent="-285750">
                <a:buFont typeface="Arial,Sans-Serif"/>
                <a:buChar char="•"/>
              </a:pPr>
              <a:r>
                <a:rPr lang="en-US" sz="2800">
                  <a:ea typeface="+mn-lt"/>
                  <a:cs typeface="+mn-lt"/>
                </a:rPr>
                <a:t>Requests are tracked by the client source IP address / username</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461665"/>
          </a:xfrm>
          <a:prstGeom prst="rect">
            <a:avLst/>
          </a:prstGeom>
          <a:noFill/>
        </p:spPr>
        <p:txBody>
          <a:bodyPr wrap="square" lIns="91440" tIns="45720" rIns="91440" bIns="45720" rtlCol="0" anchor="t">
            <a:spAutoFit/>
          </a:bodyPr>
          <a:lstStyle/>
          <a:p>
            <a:pPr algn="ctr"/>
            <a:r>
              <a:rPr lang="en-US" sz="2400">
                <a:ea typeface="+mn-lt"/>
                <a:cs typeface="+mn-lt"/>
                <a:hlinkClick r:id="rId2"/>
              </a:rPr>
              <a:t>https://www.docker.com/increase-rate-limits</a:t>
            </a:r>
            <a:endParaRPr lang="en-US" sz="2400">
              <a:cs typeface="Arial"/>
            </a:endParaRPr>
          </a:p>
        </p:txBody>
      </p:sp>
    </p:spTree>
    <p:extLst>
      <p:ext uri="{BB962C8B-B14F-4D97-AF65-F5344CB8AC3E}">
        <p14:creationId xmlns:p14="http://schemas.microsoft.com/office/powerpoint/2010/main" val="2829385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73888"/>
            <a:ext cx="10847410" cy="480131"/>
          </a:xfrm>
        </p:spPr>
        <p:txBody>
          <a:bodyPr/>
          <a:lstStyle/>
          <a:p>
            <a:pPr algn="ctr"/>
            <a:r>
              <a:rPr lang="en-US" sz="2800">
                <a:ea typeface="+mn-lt"/>
                <a:cs typeface="+mn-lt"/>
              </a:rPr>
              <a:t>How will this impact Rancher and Rancher managed cluster?</a:t>
            </a:r>
            <a:endParaRPr lang="en-US" sz="2800"/>
          </a:p>
        </p:txBody>
      </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10651665" cy="4432802"/>
            <a:chOff x="3937783" y="1114684"/>
            <a:chExt cx="4316433" cy="4432802"/>
          </a:xfrm>
        </p:grpSpPr>
        <p:sp>
          <p:nvSpPr>
            <p:cNvPr id="20" name="TextBox 19">
              <a:extLst>
                <a:ext uri="{FF2B5EF4-FFF2-40B4-BE49-F238E27FC236}">
                  <a16:creationId xmlns:a16="http://schemas.microsoft.com/office/drawing/2014/main" id="{BDD86D49-AE79-4A3D-82C6-E2D6CE37B7D8}"/>
                </a:ext>
              </a:extLst>
            </p:cNvPr>
            <p:cNvSpPr txBox="1"/>
            <p:nvPr/>
          </p:nvSpPr>
          <p:spPr>
            <a:xfrm>
              <a:off x="3939146" y="1114684"/>
              <a:ext cx="4302935" cy="3539430"/>
            </a:xfrm>
            <a:prstGeom prst="rect">
              <a:avLst/>
            </a:prstGeom>
            <a:noFill/>
          </p:spPr>
          <p:txBody>
            <a:bodyPr wrap="square" lIns="91440" tIns="45720" rIns="91440" bIns="45720" rtlCol="0" anchor="t">
              <a:spAutoFit/>
            </a:bodyPr>
            <a:lstStyle/>
            <a:p>
              <a:r>
                <a:rPr lang="en-US" sz="2800">
                  <a:ea typeface="+mn-lt"/>
                  <a:cs typeface="+mn-lt"/>
                </a:rPr>
                <a:t>No Docker Hub Rate Limits on Rancher Namespace </a:t>
              </a:r>
              <a:endParaRPr lang="en-US">
                <a:ea typeface="+mn-lt"/>
                <a:cs typeface="+mn-lt"/>
              </a:endParaRPr>
            </a:p>
            <a:p>
              <a:endParaRPr lang="en-US" sz="2800">
                <a:ea typeface="+mn-lt"/>
                <a:cs typeface="+mn-lt"/>
              </a:endParaRPr>
            </a:p>
            <a:p>
              <a:r>
                <a:rPr lang="en-US" sz="2800">
                  <a:ea typeface="+mn-lt"/>
                  <a:cs typeface="+mn-lt"/>
                </a:rPr>
                <a:t>Docker Hub rate limiting has kicked in on November 1st. Rancher has partnered with Docker, Inc. so pulls from the Rancher namespace on Docker Hub are exempt from these limits. Rate limits still apply to images outside of the Rancher namespace. If you are running into rate limiting issues with images hosted in the Rancher namespace, please let us know.</a:t>
              </a:r>
              <a:endParaRPr lang="en-US">
                <a:cs typeface="Arial" panose="020B0604020202020204"/>
              </a:endParaRP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lIns="91440" tIns="45720" rIns="91440" bIns="45720" rtlCol="0" anchor="t">
              <a:spAutoFit/>
            </a:bodyPr>
            <a:lstStyle/>
            <a:p>
              <a:pPr algn="ctr"/>
              <a:endParaRPr lang="en-US" sz="2400">
                <a:cs typeface="Arial"/>
              </a:endParaRPr>
            </a:p>
          </p:txBody>
        </p:sp>
      </p:grpSp>
      <p:sp>
        <p:nvSpPr>
          <p:cNvPr id="2" name="TextBox 1">
            <a:extLst>
              <a:ext uri="{FF2B5EF4-FFF2-40B4-BE49-F238E27FC236}">
                <a16:creationId xmlns:a16="http://schemas.microsoft.com/office/drawing/2014/main" id="{BF6382E1-9111-416A-A26D-63FD591E2B0F}"/>
              </a:ext>
            </a:extLst>
          </p:cNvPr>
          <p:cNvSpPr txBox="1"/>
          <p:nvPr/>
        </p:nvSpPr>
        <p:spPr>
          <a:xfrm>
            <a:off x="1197987" y="5183736"/>
            <a:ext cx="10261805" cy="830997"/>
          </a:xfrm>
          <a:prstGeom prst="rect">
            <a:avLst/>
          </a:prstGeom>
          <a:noFill/>
        </p:spPr>
        <p:txBody>
          <a:bodyPr wrap="square" lIns="91440" tIns="45720" rIns="91440" bIns="45720" rtlCol="0" anchor="t">
            <a:spAutoFit/>
          </a:bodyPr>
          <a:lstStyle/>
          <a:p>
            <a:pPr algn="ctr"/>
            <a:r>
              <a:rPr lang="en-US" sz="2400">
                <a:ea typeface="+mn-lt"/>
                <a:cs typeface="+mn-lt"/>
                <a:hlinkClick r:id="rId2"/>
              </a:rPr>
              <a:t>https://forums.rancher.com/t/no-docker-hub-rate-limits-on-rancher-namespace/18725</a:t>
            </a:r>
            <a:endParaRPr lang="en-US" sz="2400">
              <a:cs typeface="Arial"/>
            </a:endParaRPr>
          </a:p>
        </p:txBody>
      </p:sp>
    </p:spTree>
    <p:extLst>
      <p:ext uri="{BB962C8B-B14F-4D97-AF65-F5344CB8AC3E}">
        <p14:creationId xmlns:p14="http://schemas.microsoft.com/office/powerpoint/2010/main" val="1837912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ancher">
  <a:themeElements>
    <a:clrScheme name="Rancher 1">
      <a:dk1>
        <a:srgbClr val="3C3C3C"/>
      </a:dk1>
      <a:lt1>
        <a:srgbClr val="ECF0F1"/>
      </a:lt1>
      <a:dk2>
        <a:srgbClr val="33485E"/>
      </a:dk2>
      <a:lt2>
        <a:srgbClr val="99A3A8"/>
      </a:lt2>
      <a:accent1>
        <a:srgbClr val="0075A8"/>
      </a:accent1>
      <a:accent2>
        <a:srgbClr val="8DC63F"/>
      </a:accent2>
      <a:accent3>
        <a:srgbClr val="78C9CF"/>
      </a:accent3>
      <a:accent4>
        <a:srgbClr val="27AE5F"/>
      </a:accent4>
      <a:accent5>
        <a:srgbClr val="F1C30F"/>
      </a:accent5>
      <a:accent6>
        <a:srgbClr val="F15354"/>
      </a:accent6>
      <a:hlink>
        <a:srgbClr val="0075A8"/>
      </a:hlink>
      <a:folHlink>
        <a:srgbClr val="D9D9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ancher - PPT Corporate Template - v20200324 - FINAL" id="{D4C89DE7-F7E2-B04B-9D08-9913AC76F938}" vid="{53DC2F39-F44C-894D-8332-1E6C94408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CF59E070F6F54DBF1AF0E645DDE18B" ma:contentTypeVersion="12" ma:contentTypeDescription="Create a new document." ma:contentTypeScope="" ma:versionID="e9589e244f9cda569b90cca4dd5905d4">
  <xsd:schema xmlns:xsd="http://www.w3.org/2001/XMLSchema" xmlns:xs="http://www.w3.org/2001/XMLSchema" xmlns:p="http://schemas.microsoft.com/office/2006/metadata/properties" xmlns:ns2="fd72e0dc-b67d-4a1d-aff4-17fc3a69d72c" xmlns:ns3="c3dae9a0-bb9d-4d3f-8c1a-6c1e928626a1" targetNamespace="http://schemas.microsoft.com/office/2006/metadata/properties" ma:root="true" ma:fieldsID="e5c1d8b977c534fb50a1c7d814bfda27" ns2:_="" ns3:_="">
    <xsd:import namespace="fd72e0dc-b67d-4a1d-aff4-17fc3a69d72c"/>
    <xsd:import namespace="c3dae9a0-bb9d-4d3f-8c1a-6c1e928626a1"/>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72e0dc-b67d-4a1d-aff4-17fc3a69d72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dae9a0-bb9d-4d3f-8c1a-6c1e928626a1"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1B0E53-1557-4A20-AD6A-53D958C0ABF2}">
  <ds:schemaRefs>
    <ds:schemaRef ds:uri="c3dae9a0-bb9d-4d3f-8c1a-6c1e928626a1"/>
    <ds:schemaRef ds:uri="fd72e0dc-b67d-4a1d-aff4-17fc3a69d72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EBAB430-646B-48F8-A631-407B26CE6940}">
  <ds:schemaRefs>
    <ds:schemaRef ds:uri="c3dae9a0-bb9d-4d3f-8c1a-6c1e928626a1"/>
    <ds:schemaRef ds:uri="fd72e0dc-b67d-4a1d-aff4-17fc3a69d72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C24490-5B46-4C52-8EC9-E251AF26EA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Rancher</Template>
  <Application>Microsoft Office PowerPoint</Application>
  <PresentationFormat>Widescreen</PresentationFormat>
  <Slides>33</Slides>
  <Notes>5</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Rancher</vt:lpstr>
      <vt:lpstr>PowerPoint Presentation</vt:lpstr>
      <vt:lpstr>PowerPoint Presentation</vt:lpstr>
      <vt:lpstr>Rancher Master Class Series</vt:lpstr>
      <vt:lpstr>This session is being recorded!</vt:lpstr>
      <vt:lpstr>Join the conversation on Slack</vt:lpstr>
      <vt:lpstr>PowerPoint Presentation</vt:lpstr>
      <vt:lpstr>Agenda</vt:lpstr>
      <vt:lpstr>What are the Docker Hub pull limits?</vt:lpstr>
      <vt:lpstr>How will this impact Rancher and Rancher managed cluster?</vt:lpstr>
      <vt:lpstr>What counts as a pull?</vt:lpstr>
      <vt:lpstr>How do I monitor my current pull rate</vt:lpstr>
      <vt:lpstr>What solutions are available to solve this issue?</vt:lpstr>
      <vt:lpstr>How to reduce/workaround the number of overall image pulls</vt:lpstr>
      <vt:lpstr>Pull-Through-Cache registry</vt:lpstr>
      <vt:lpstr>Pull-Through-Cache registry</vt:lpstr>
      <vt:lpstr>Pull-Through-Cache registry</vt:lpstr>
      <vt:lpstr>Pull-Through-Cache registry</vt:lpstr>
      <vt:lpstr>Pull-Through-Cache registry</vt:lpstr>
      <vt:lpstr>Pull-Through-Cache registry</vt:lpstr>
      <vt:lpstr>Private registry</vt:lpstr>
      <vt:lpstr>Private registry</vt:lpstr>
      <vt:lpstr>Private registry</vt:lpstr>
      <vt:lpstr>Private registry</vt:lpstr>
      <vt:lpstr>Private registry</vt:lpstr>
      <vt:lpstr>Private registry</vt:lpstr>
      <vt:lpstr>Private registry</vt:lpstr>
      <vt:lpstr>Enterprise solutions - Harbor</vt:lpstr>
      <vt:lpstr>Enterprise solutions - Harbor</vt:lpstr>
      <vt:lpstr>Q and A</vt:lpstr>
      <vt:lpstr>Products &amp; Projects</vt:lpstr>
      <vt:lpstr>Upcoming Events</vt:lpstr>
      <vt:lpstr>Additional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Seven tips for better presentations</dc:title>
  <dc:creator>Tom Callway</dc:creator>
  <cp:revision>2</cp:revision>
  <dcterms:created xsi:type="dcterms:W3CDTF">2020-04-23T15:04:35Z</dcterms:created>
  <dcterms:modified xsi:type="dcterms:W3CDTF">2020-12-15T20:48:52Z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0x010100CBCF59E070F6F54DBF1AF0E645DDE18B</vt:lpwstr>
  </property>
</Properties>
</file>